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28" r:id="rId2"/>
  </p:sldMasterIdLst>
  <p:sldIdLst>
    <p:sldId id="519" r:id="rId3"/>
    <p:sldId id="257" r:id="rId4"/>
    <p:sldId id="326" r:id="rId5"/>
    <p:sldId id="327" r:id="rId6"/>
    <p:sldId id="328" r:id="rId7"/>
    <p:sldId id="489" r:id="rId8"/>
    <p:sldId id="329" r:id="rId9"/>
    <p:sldId id="490" r:id="rId10"/>
    <p:sldId id="330" r:id="rId11"/>
    <p:sldId id="491" r:id="rId12"/>
    <p:sldId id="331" r:id="rId13"/>
    <p:sldId id="332" r:id="rId14"/>
    <p:sldId id="333" r:id="rId15"/>
    <p:sldId id="492" r:id="rId16"/>
    <p:sldId id="336" r:id="rId17"/>
    <p:sldId id="507" r:id="rId18"/>
    <p:sldId id="337" r:id="rId19"/>
    <p:sldId id="338" r:id="rId20"/>
    <p:sldId id="508" r:id="rId21"/>
    <p:sldId id="50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54" r:id="rId32"/>
    <p:sldId id="355" r:id="rId33"/>
    <p:sldId id="356" r:id="rId34"/>
    <p:sldId id="357" r:id="rId35"/>
    <p:sldId id="358" r:id="rId36"/>
    <p:sldId id="359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80" r:id="rId49"/>
    <p:sldId id="510" r:id="rId50"/>
    <p:sldId id="498" r:id="rId51"/>
    <p:sldId id="499" r:id="rId52"/>
    <p:sldId id="384" r:id="rId53"/>
    <p:sldId id="511" r:id="rId54"/>
    <p:sldId id="385" r:id="rId55"/>
    <p:sldId id="386" r:id="rId56"/>
    <p:sldId id="388" r:id="rId57"/>
    <p:sldId id="389" r:id="rId58"/>
    <p:sldId id="502" r:id="rId59"/>
    <p:sldId id="391" r:id="rId60"/>
    <p:sldId id="512" r:id="rId61"/>
    <p:sldId id="398" r:id="rId62"/>
    <p:sldId id="399" r:id="rId63"/>
    <p:sldId id="503" r:id="rId64"/>
    <p:sldId id="401" r:id="rId65"/>
    <p:sldId id="402" r:id="rId66"/>
    <p:sldId id="504" r:id="rId67"/>
    <p:sldId id="404" r:id="rId68"/>
    <p:sldId id="405" r:id="rId69"/>
    <p:sldId id="505" r:id="rId70"/>
    <p:sldId id="513" r:id="rId71"/>
    <p:sldId id="407" r:id="rId72"/>
    <p:sldId id="408" r:id="rId73"/>
    <p:sldId id="409" r:id="rId74"/>
    <p:sldId id="410" r:id="rId75"/>
    <p:sldId id="411" r:id="rId76"/>
    <p:sldId id="412" r:id="rId77"/>
    <p:sldId id="413" r:id="rId78"/>
    <p:sldId id="414" r:id="rId79"/>
    <p:sldId id="415" r:id="rId80"/>
    <p:sldId id="416" r:id="rId81"/>
    <p:sldId id="514" r:id="rId82"/>
    <p:sldId id="515" r:id="rId83"/>
    <p:sldId id="418" r:id="rId84"/>
    <p:sldId id="419" r:id="rId85"/>
    <p:sldId id="420" r:id="rId86"/>
    <p:sldId id="421" r:id="rId87"/>
    <p:sldId id="422" r:id="rId88"/>
    <p:sldId id="423" r:id="rId89"/>
    <p:sldId id="424" r:id="rId90"/>
    <p:sldId id="516" r:id="rId91"/>
    <p:sldId id="427" r:id="rId92"/>
    <p:sldId id="428" r:id="rId93"/>
    <p:sldId id="429" r:id="rId94"/>
    <p:sldId id="430" r:id="rId95"/>
    <p:sldId id="431" r:id="rId96"/>
    <p:sldId id="432" r:id="rId97"/>
    <p:sldId id="433" r:id="rId98"/>
    <p:sldId id="517" r:id="rId99"/>
    <p:sldId id="434" r:id="rId100"/>
    <p:sldId id="435" r:id="rId101"/>
    <p:sldId id="436" r:id="rId102"/>
    <p:sldId id="437" r:id="rId103"/>
    <p:sldId id="438" r:id="rId104"/>
    <p:sldId id="439" r:id="rId105"/>
    <p:sldId id="440" r:id="rId106"/>
    <p:sldId id="458" r:id="rId107"/>
    <p:sldId id="459" r:id="rId108"/>
    <p:sldId id="460" r:id="rId109"/>
    <p:sldId id="461" r:id="rId110"/>
    <p:sldId id="462" r:id="rId111"/>
    <p:sldId id="463" r:id="rId112"/>
    <p:sldId id="464" r:id="rId113"/>
    <p:sldId id="518" r:id="rId114"/>
    <p:sldId id="474" r:id="rId115"/>
    <p:sldId id="475" r:id="rId116"/>
    <p:sldId id="506" r:id="rId117"/>
    <p:sldId id="476" r:id="rId118"/>
    <p:sldId id="477" r:id="rId119"/>
    <p:sldId id="478" r:id="rId120"/>
    <p:sldId id="479" r:id="rId12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009900"/>
    <a:srgbClr val="669900"/>
    <a:srgbClr val="336600"/>
    <a:srgbClr val="6600CC"/>
    <a:srgbClr val="99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5" autoAdjust="0"/>
    <p:restoredTop sz="94825" autoAdjust="0"/>
  </p:normalViewPr>
  <p:slideViewPr>
    <p:cSldViewPr>
      <p:cViewPr varScale="1">
        <p:scale>
          <a:sx n="88" d="100"/>
          <a:sy n="88" d="100"/>
        </p:scale>
        <p:origin x="114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7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image" Target="../media/image100.emf"/></Relationships>
</file>

<file path=ppt/drawings/_rels/vmlDrawing7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image" Target="../media/image103.emf"/></Relationships>
</file>

<file path=ppt/drawings/_rels/vmlDrawing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image" Target="../media/image106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image" Target="../media/image109.emf"/></Relationships>
</file>

<file path=ppt/drawings/_rels/vmlDrawing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image" Target="../media/image112.emf"/></Relationships>
</file>

<file path=ppt/drawings/_rels/vmlDrawing8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image" Target="../media/image115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64E6D4-9D99-4A89-9B1D-DBE5FDA87025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A3F51-AA4D-46C4-AC6F-CDB895D2FE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805610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EF76EC-504D-4DF4-9D95-C5836753A98A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300946-3DA3-4A1F-B8CD-8005837585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98666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C881B8-3A58-4039-98CA-E6397C99E758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8B7B5-F190-48E1-A2EC-3C217148225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27772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999A6C-88B1-4513-803D-3262A9DBD07C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76E43-ABF7-4E9D-9425-9544678A58C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487332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11560" y="751464"/>
            <a:ext cx="8266406" cy="570187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0">
            <a:noFill/>
          </a:ln>
          <a:effectLst>
            <a:outerShdw blurRad="63500" dist="63500" dir="5400000" sx="101000" sy="101000" algn="ctr" rotWithShape="0">
              <a:schemeClr val="bg1">
                <a:lumMod val="65000"/>
              </a:schemeClr>
            </a:outerShdw>
          </a:effectLst>
          <a:scene3d>
            <a:camera prst="orthographicFront"/>
            <a:lightRig rig="threePt" dir="t"/>
          </a:scene3d>
          <a:sp3d>
            <a:bevelT w="6350" h="82550"/>
            <a:bevelB w="63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260350"/>
            <a:ext cx="135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65896"/>
            <a:ext cx="6696744" cy="476826"/>
          </a:xfrm>
        </p:spPr>
        <p:txBody>
          <a:bodyPr>
            <a:normAutofit/>
          </a:bodyPr>
          <a:lstStyle>
            <a:lvl1pPr algn="l">
              <a:defRPr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2000" y="936000"/>
            <a:ext cx="7920000" cy="5400000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spcBef>
                <a:spcPts val="0"/>
              </a:spcBef>
              <a:buNone/>
              <a:defRPr sz="2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D02165-FD70-4D56-834E-70FF9E92DFD0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C5C7E5-C91B-4870-BE86-9BFC1915459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298764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588AD-7124-478B-B9EB-DD4E1CDDE79D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45048-7114-406F-B964-CCAF471D0E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965344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66A1E9-1417-49EE-87AC-53F42EE856D3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309EA2-A4CD-4EBA-AF5E-D523A2C156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785107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7DA6C-5025-4D17-9971-F542A744F14B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1A7A15-6D3A-4026-B8A2-AAB004D480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424697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655329-B141-4FE2-930C-FEF1283BFA9A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7B64C-04EF-4C27-8875-DA81847383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657861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F5FE5-7D49-440E-BF68-7B01A6B38E2F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9B8B8D-B49C-412A-A33E-7B01F369D9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331988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5D9CBE-E22C-47C0-9C05-59ADE78DFB90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4B5847-372B-4057-B762-FD68729952C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87775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11560" y="751464"/>
            <a:ext cx="8266406" cy="570187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0">
            <a:noFill/>
          </a:ln>
          <a:effectLst>
            <a:outerShdw blurRad="63500" dist="63500" dir="5400000" sx="101000" sy="101000" algn="ctr" rotWithShape="0">
              <a:schemeClr val="bg1">
                <a:lumMod val="65000"/>
              </a:schemeClr>
            </a:outerShdw>
          </a:effectLst>
          <a:scene3d>
            <a:camera prst="orthographicFront"/>
            <a:lightRig rig="threePt" dir="t"/>
          </a:scene3d>
          <a:sp3d>
            <a:bevelT w="6350" h="82550"/>
            <a:bevelB w="63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260350"/>
            <a:ext cx="135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65896"/>
            <a:ext cx="6696744" cy="476826"/>
          </a:xfrm>
        </p:spPr>
        <p:txBody>
          <a:bodyPr>
            <a:normAutofit/>
          </a:bodyPr>
          <a:lstStyle>
            <a:lvl1pPr algn="l">
              <a:defRPr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2000" y="936000"/>
            <a:ext cx="7920000" cy="5400000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spcBef>
                <a:spcPts val="0"/>
              </a:spcBef>
              <a:buNone/>
              <a:defRPr sz="2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3B490C-910C-43B9-A412-10F02B87821F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32E881-5F3B-40FB-93E3-6988F8F4A7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417953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573D04-39D9-449A-B5B7-EEBD49885918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E1D687-E78E-4E85-9CCE-9C33A58A2B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030410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B7A794-EC9A-473F-B3FB-F2401FA71A89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AA501-DA97-4FDD-AE9A-60E37A3A45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230109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5B54D-9A45-4F83-AAD0-95FA5D2C4ED9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DC55CA-194E-494D-9B7B-1F22E9F4FEF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3908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C929B-6B4E-4EF7-ACFA-82C7454E0284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584738-C6FE-41CF-A17B-D69FEC634D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563513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DFFFA6-69F7-4BCB-AD69-025100871EB7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359BAA-99DE-4832-B705-36B2645B632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640173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AF0508-953B-4778-89B1-66F3BDDB1551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C72353-8870-4ECC-8A95-DFDA087A1F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552365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94739-419A-4FAA-AF72-97973A4B8537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045417-5160-4D01-906D-71D17DD36A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66652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3973E6-8534-4FD9-B7AA-F4C8E0B5594B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8754B3-DE00-4133-A464-9248A32617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13890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BDB025-BF4B-48AE-B717-D0E68A557261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437C3-017C-4EB0-B1C9-9DFA9CF55E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06365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C8CECB-4EF6-4237-8F07-AB5CB0F3B02D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139887-974D-4E60-9A3C-66CB56945C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329878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A582D4C-20A6-46F9-9162-31C5E1FC4AF2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95DC9D7-F331-4B0F-9261-6DB3E84FD1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6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19B56BB-8FE4-465D-AD2C-72EA1DFB9D0A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D6C542F-AB8F-4E6D-A2B2-ED5E50BC9F6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63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9.doc"/><Relationship Id="rId3" Type="http://schemas.openxmlformats.org/officeDocument/2006/relationships/slide" Target="slide3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Microsoft_Word_97_-_2003___8.doc"/><Relationship Id="rId5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image" Target="../media/image13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4.vml"/><Relationship Id="rId6" Type="http://schemas.openxmlformats.org/officeDocument/2006/relationships/oleObject" Target="../embeddings/Microsoft_Word_97_-_2003___124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5.vml"/><Relationship Id="rId6" Type="http://schemas.openxmlformats.org/officeDocument/2006/relationships/oleObject" Target="../embeddings/Microsoft_Word_97_-_2003___125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4.png"/><Relationship Id="rId5" Type="http://schemas.openxmlformats.org/officeDocument/2006/relationships/image" Target="../media/image130.emf"/><Relationship Id="rId4" Type="http://schemas.openxmlformats.org/officeDocument/2006/relationships/oleObject" Target="../embeddings/Microsoft_Word_97_-_2003___126.doc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3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7.vml"/><Relationship Id="rId6" Type="http://schemas.openxmlformats.org/officeDocument/2006/relationships/oleObject" Target="../embeddings/Microsoft_Word_97_-_2003___127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3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8.vml"/><Relationship Id="rId6" Type="http://schemas.openxmlformats.org/officeDocument/2006/relationships/oleObject" Target="../embeddings/Microsoft_Word_97_-_2003___128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3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9.vml"/><Relationship Id="rId6" Type="http://schemas.openxmlformats.org/officeDocument/2006/relationships/oleObject" Target="../embeddings/Microsoft_Word_97_-_2003___129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3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0.vml"/><Relationship Id="rId6" Type="http://schemas.openxmlformats.org/officeDocument/2006/relationships/oleObject" Target="../embeddings/Microsoft_Word_97_-_2003___130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3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1.vml"/><Relationship Id="rId6" Type="http://schemas.openxmlformats.org/officeDocument/2006/relationships/oleObject" Target="../embeddings/Microsoft_Word_97_-_2003___131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3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2.vml"/><Relationship Id="rId6" Type="http://schemas.openxmlformats.org/officeDocument/2006/relationships/oleObject" Target="../embeddings/Microsoft_Word_97_-_2003___132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3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3.vml"/><Relationship Id="rId6" Type="http://schemas.openxmlformats.org/officeDocument/2006/relationships/oleObject" Target="../embeddings/Microsoft_Word_97_-_2003___133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1.doc"/><Relationship Id="rId3" Type="http://schemas.openxmlformats.org/officeDocument/2006/relationships/slide" Target="slide3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Microsoft_Word_97_-_2003___10.doc"/><Relationship Id="rId11" Type="http://schemas.openxmlformats.org/officeDocument/2006/relationships/image" Target="../media/image16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2.doc"/><Relationship Id="rId4" Type="http://schemas.openxmlformats.org/officeDocument/2006/relationships/image" Target="../media/image3.png"/><Relationship Id="rId9" Type="http://schemas.openxmlformats.org/officeDocument/2006/relationships/image" Target="../media/image15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3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4.vml"/><Relationship Id="rId6" Type="http://schemas.openxmlformats.org/officeDocument/2006/relationships/oleObject" Target="../embeddings/Microsoft_Word_97_-_2003___134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3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5.vml"/><Relationship Id="rId6" Type="http://schemas.openxmlformats.org/officeDocument/2006/relationships/oleObject" Target="../embeddings/Microsoft_Word_97_-_2003___135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4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6.vml"/><Relationship Id="rId6" Type="http://schemas.openxmlformats.org/officeDocument/2006/relationships/oleObject" Target="../embeddings/Microsoft_Word_97_-_2003___136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7.vml"/><Relationship Id="rId5" Type="http://schemas.openxmlformats.org/officeDocument/2006/relationships/image" Target="../media/image141.emf"/><Relationship Id="rId4" Type="http://schemas.openxmlformats.org/officeDocument/2006/relationships/oleObject" Target="../embeddings/Microsoft_Word_97_-_2003___137.doc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8.vml"/><Relationship Id="rId5" Type="http://schemas.openxmlformats.org/officeDocument/2006/relationships/image" Target="../media/image142.emf"/><Relationship Id="rId4" Type="http://schemas.openxmlformats.org/officeDocument/2006/relationships/oleObject" Target="../embeddings/Microsoft_Word_97_-_2003___138.doc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9.vml"/><Relationship Id="rId5" Type="http://schemas.openxmlformats.org/officeDocument/2006/relationships/image" Target="../media/image143.emf"/><Relationship Id="rId4" Type="http://schemas.openxmlformats.org/officeDocument/2006/relationships/oleObject" Target="../embeddings/Microsoft_Word_97_-_2003___139.doc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0.vml"/><Relationship Id="rId5" Type="http://schemas.openxmlformats.org/officeDocument/2006/relationships/image" Target="../media/image144.emf"/><Relationship Id="rId4" Type="http://schemas.openxmlformats.org/officeDocument/2006/relationships/oleObject" Target="../embeddings/Microsoft_Word_97_-_2003___140.doc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1.vml"/><Relationship Id="rId5" Type="http://schemas.openxmlformats.org/officeDocument/2006/relationships/image" Target="../media/image145.emf"/><Relationship Id="rId4" Type="http://schemas.openxmlformats.org/officeDocument/2006/relationships/oleObject" Target="../embeddings/Microsoft_Word_97_-_2003___141.doc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2.vml"/><Relationship Id="rId5" Type="http://schemas.openxmlformats.org/officeDocument/2006/relationships/image" Target="../media/image146.emf"/><Relationship Id="rId4" Type="http://schemas.openxmlformats.org/officeDocument/2006/relationships/oleObject" Target="../embeddings/Microsoft_Word_97_-_2003___142.doc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3.vml"/><Relationship Id="rId5" Type="http://schemas.openxmlformats.org/officeDocument/2006/relationships/image" Target="../media/image147.emf"/><Relationship Id="rId4" Type="http://schemas.openxmlformats.org/officeDocument/2006/relationships/oleObject" Target="../embeddings/Microsoft_Word_97_-_2003___143.doc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4.doc"/><Relationship Id="rId3" Type="http://schemas.openxmlformats.org/officeDocument/2006/relationships/slide" Target="slide3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Microsoft_Word_97_-_2003___13.doc"/><Relationship Id="rId11" Type="http://schemas.openxmlformats.org/officeDocument/2006/relationships/image" Target="../media/image19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5.doc"/><Relationship Id="rId4" Type="http://schemas.openxmlformats.org/officeDocument/2006/relationships/image" Target="../media/image3.png"/><Relationship Id="rId9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Microsoft_Word_97_-_2003___16.doc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8.doc"/><Relationship Id="rId3" Type="http://schemas.openxmlformats.org/officeDocument/2006/relationships/slide" Target="slide3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Microsoft_Word_97_-_2003___17.doc"/><Relationship Id="rId5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3.emf"/><Relationship Id="rId4" Type="http://schemas.openxmlformats.org/officeDocument/2006/relationships/oleObject" Target="../embeddings/Microsoft_Word_97_-_2003___19.doc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4.emf"/><Relationship Id="rId4" Type="http://schemas.openxmlformats.org/officeDocument/2006/relationships/oleObject" Target="../embeddings/Microsoft_Word_97_-_2003___20.doc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.png"/><Relationship Id="rId5" Type="http://schemas.openxmlformats.org/officeDocument/2006/relationships/image" Target="../media/image25.emf"/><Relationship Id="rId4" Type="http://schemas.openxmlformats.org/officeDocument/2006/relationships/oleObject" Target="../embeddings/Microsoft_Word_97_-_2003___21.doc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Microsoft_Word_97_-_2003___22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Microsoft_Word_97_-_2003___23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Microsoft_Word_97_-_2003___24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.png"/><Relationship Id="rId5" Type="http://schemas.openxmlformats.org/officeDocument/2006/relationships/image" Target="../media/image29.emf"/><Relationship Id="rId4" Type="http://schemas.openxmlformats.org/officeDocument/2006/relationships/oleObject" Target="../embeddings/Microsoft_Word_97_-_2003___25.doc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Microsoft_Word_97_-_2003___26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Microsoft_Word_97_-_2003___27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.png"/><Relationship Id="rId5" Type="http://schemas.openxmlformats.org/officeDocument/2006/relationships/image" Target="../media/image32.emf"/><Relationship Id="rId4" Type="http://schemas.openxmlformats.org/officeDocument/2006/relationships/oleObject" Target="../embeddings/Microsoft_Word_97_-_2003___28.doc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.png"/><Relationship Id="rId5" Type="http://schemas.openxmlformats.org/officeDocument/2006/relationships/image" Target="../media/image33.emf"/><Relationship Id="rId4" Type="http://schemas.openxmlformats.org/officeDocument/2006/relationships/oleObject" Target="../embeddings/Microsoft_Word_97_-_2003___29.doc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Microsoft_Word_97_-_2003___30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.png"/><Relationship Id="rId5" Type="http://schemas.openxmlformats.org/officeDocument/2006/relationships/image" Target="../media/image35.emf"/><Relationship Id="rId4" Type="http://schemas.openxmlformats.org/officeDocument/2006/relationships/oleObject" Target="../embeddings/Microsoft_Word_97_-_2003___31.doc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Microsoft_Word_97_-_2003___32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3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Microsoft_Word_97_-_2003___33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4.png"/><Relationship Id="rId5" Type="http://schemas.openxmlformats.org/officeDocument/2006/relationships/image" Target="../media/image38.emf"/><Relationship Id="rId4" Type="http://schemas.openxmlformats.org/officeDocument/2006/relationships/oleObject" Target="../embeddings/Microsoft_Word_97_-_2003___34.doc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4.png"/><Relationship Id="rId5" Type="http://schemas.openxmlformats.org/officeDocument/2006/relationships/image" Target="../media/image39.emf"/><Relationship Id="rId4" Type="http://schemas.openxmlformats.org/officeDocument/2006/relationships/oleObject" Target="../embeddings/Microsoft_Word_97_-_2003___35.doc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Microsoft_Word_97_-_2003___36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4.png"/><Relationship Id="rId5" Type="http://schemas.openxmlformats.org/officeDocument/2006/relationships/image" Target="../media/image41.emf"/><Relationship Id="rId4" Type="http://schemas.openxmlformats.org/officeDocument/2006/relationships/oleObject" Target="../embeddings/Microsoft_Word_97_-_2003___37.doc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Microsoft_Word_97_-_2003___38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4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Microsoft_Word_97_-_2003___39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44.emf"/><Relationship Id="rId4" Type="http://schemas.openxmlformats.org/officeDocument/2006/relationships/oleObject" Target="../embeddings/Microsoft_Word_97_-_2003___40.doc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45.emf"/><Relationship Id="rId4" Type="http://schemas.openxmlformats.org/officeDocument/2006/relationships/oleObject" Target="../embeddings/Microsoft_Word_97_-_2003___41.doc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46.emf"/><Relationship Id="rId4" Type="http://schemas.openxmlformats.org/officeDocument/2006/relationships/oleObject" Target="../embeddings/Microsoft_Word_97_-_2003___42.doc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47.emf"/><Relationship Id="rId4" Type="http://schemas.openxmlformats.org/officeDocument/2006/relationships/oleObject" Target="../embeddings/Microsoft_Word_97_-_2003___43.doc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48.emf"/><Relationship Id="rId4" Type="http://schemas.openxmlformats.org/officeDocument/2006/relationships/oleObject" Target="../embeddings/Microsoft_Word_97_-_2003___44.doc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49.emf"/><Relationship Id="rId4" Type="http://schemas.openxmlformats.org/officeDocument/2006/relationships/oleObject" Target="../embeddings/Microsoft_Word_97_-_2003___45.doc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50.emf"/><Relationship Id="rId4" Type="http://schemas.openxmlformats.org/officeDocument/2006/relationships/oleObject" Target="../embeddings/Microsoft_Word_97_-_2003___46.doc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48.doc"/><Relationship Id="rId3" Type="http://schemas.openxmlformats.org/officeDocument/2006/relationships/slide" Target="slide3.xml"/><Relationship Id="rId7" Type="http://schemas.openxmlformats.org/officeDocument/2006/relationships/image" Target="../media/image5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Microsoft_Word_97_-_2003___47.doc"/><Relationship Id="rId11" Type="http://schemas.openxmlformats.org/officeDocument/2006/relationships/image" Target="../media/image53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49.doc"/><Relationship Id="rId4" Type="http://schemas.openxmlformats.org/officeDocument/2006/relationships/image" Target="../media/image3.png"/><Relationship Id="rId9" Type="http://schemas.openxmlformats.org/officeDocument/2006/relationships/image" Target="../media/image52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51.doc"/><Relationship Id="rId3" Type="http://schemas.openxmlformats.org/officeDocument/2006/relationships/slide" Target="slide3.xml"/><Relationship Id="rId7" Type="http://schemas.openxmlformats.org/officeDocument/2006/relationships/image" Target="../media/image5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Microsoft_Word_97_-_2003___50.doc"/><Relationship Id="rId11" Type="http://schemas.openxmlformats.org/officeDocument/2006/relationships/image" Target="../media/image56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52.doc"/><Relationship Id="rId4" Type="http://schemas.openxmlformats.org/officeDocument/2006/relationships/image" Target="../media/image3.png"/><Relationship Id="rId9" Type="http://schemas.openxmlformats.org/officeDocument/2006/relationships/image" Target="../media/image55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54.doc"/><Relationship Id="rId3" Type="http://schemas.openxmlformats.org/officeDocument/2006/relationships/slide" Target="slide3.xml"/><Relationship Id="rId7" Type="http://schemas.openxmlformats.org/officeDocument/2006/relationships/image" Target="../media/image5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Microsoft_Word_97_-_2003___53.doc"/><Relationship Id="rId11" Type="http://schemas.openxmlformats.org/officeDocument/2006/relationships/image" Target="../media/image59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55.doc"/><Relationship Id="rId4" Type="http://schemas.openxmlformats.org/officeDocument/2006/relationships/image" Target="../media/image3.png"/><Relationship Id="rId9" Type="http://schemas.openxmlformats.org/officeDocument/2006/relationships/image" Target="../media/image58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57.doc"/><Relationship Id="rId3" Type="http://schemas.openxmlformats.org/officeDocument/2006/relationships/slide" Target="slide3.xml"/><Relationship Id="rId7" Type="http://schemas.openxmlformats.org/officeDocument/2006/relationships/image" Target="../media/image6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Microsoft_Word_97_-_2003___56.doc"/><Relationship Id="rId5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image" Target="../media/image6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6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Microsoft_Word_97_-_2003___58.doc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60.doc"/><Relationship Id="rId3" Type="http://schemas.openxmlformats.org/officeDocument/2006/relationships/slide" Target="slide3.xml"/><Relationship Id="rId7" Type="http://schemas.openxmlformats.org/officeDocument/2006/relationships/image" Target="../media/image6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Microsoft_Word_97_-_2003___59.doc"/><Relationship Id="rId11" Type="http://schemas.openxmlformats.org/officeDocument/2006/relationships/image" Target="../media/image65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61.doc"/><Relationship Id="rId4" Type="http://schemas.openxmlformats.org/officeDocument/2006/relationships/image" Target="../media/image3.png"/><Relationship Id="rId9" Type="http://schemas.openxmlformats.org/officeDocument/2006/relationships/image" Target="../media/image6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Microsoft_Word_97_-_2003___1.doc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63.doc"/><Relationship Id="rId3" Type="http://schemas.openxmlformats.org/officeDocument/2006/relationships/slide" Target="slide3.xml"/><Relationship Id="rId7" Type="http://schemas.openxmlformats.org/officeDocument/2006/relationships/image" Target="../media/image6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Microsoft_Word_97_-_2003___62.doc"/><Relationship Id="rId11" Type="http://schemas.openxmlformats.org/officeDocument/2006/relationships/image" Target="../media/image68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64.doc"/><Relationship Id="rId4" Type="http://schemas.openxmlformats.org/officeDocument/2006/relationships/image" Target="../media/image3.png"/><Relationship Id="rId9" Type="http://schemas.openxmlformats.org/officeDocument/2006/relationships/image" Target="../media/image6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69.emf"/><Relationship Id="rId4" Type="http://schemas.openxmlformats.org/officeDocument/2006/relationships/oleObject" Target="../embeddings/Microsoft_Word_97_-_2003___65.doc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70.emf"/><Relationship Id="rId4" Type="http://schemas.openxmlformats.org/officeDocument/2006/relationships/oleObject" Target="../embeddings/Microsoft_Word_97_-_2003___66.doc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4.png"/><Relationship Id="rId5" Type="http://schemas.openxmlformats.org/officeDocument/2006/relationships/image" Target="../media/image71.emf"/><Relationship Id="rId4" Type="http://schemas.openxmlformats.org/officeDocument/2006/relationships/oleObject" Target="../embeddings/Microsoft_Word_97_-_2003___67.doc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7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Microsoft_Word_97_-_2003___68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4.png"/><Relationship Id="rId5" Type="http://schemas.openxmlformats.org/officeDocument/2006/relationships/image" Target="../media/image73.emf"/><Relationship Id="rId4" Type="http://schemas.openxmlformats.org/officeDocument/2006/relationships/oleObject" Target="../embeddings/Microsoft_Word_97_-_2003___69.doc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4.png"/><Relationship Id="rId5" Type="http://schemas.openxmlformats.org/officeDocument/2006/relationships/image" Target="../media/image74.emf"/><Relationship Id="rId4" Type="http://schemas.openxmlformats.org/officeDocument/2006/relationships/oleObject" Target="../embeddings/Microsoft_Word_97_-_2003___70.doc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7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Microsoft_Word_97_-_2003___71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7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Microsoft_Word_97_-_2003___72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7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Microsoft_Word_97_-_2003___73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3.doc"/><Relationship Id="rId3" Type="http://schemas.openxmlformats.org/officeDocument/2006/relationships/slide" Target="slide3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Microsoft_Word_97_-_2003___2.doc"/><Relationship Id="rId5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7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Microsoft_Word_97_-_2003___74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7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Microsoft_Word_97_-_2003___75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8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Microsoft_Word_97_-_2003___76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8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Microsoft_Word_97_-_2003___77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8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Microsoft_Word_97_-_2003___78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8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Microsoft_Word_97_-_2003___79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4.png"/><Relationship Id="rId5" Type="http://schemas.openxmlformats.org/officeDocument/2006/relationships/image" Target="../media/image84.emf"/><Relationship Id="rId4" Type="http://schemas.openxmlformats.org/officeDocument/2006/relationships/oleObject" Target="../embeddings/Microsoft_Word_97_-_2003___80.doc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8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Microsoft_Word_97_-_2003___81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8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Microsoft_Word_97_-_2003___82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8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oleObject" Target="../embeddings/Microsoft_Word_97_-_2003___83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Microsoft_Word_97_-_2003___4.doc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8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oleObject" Target="../embeddings/Microsoft_Word_97_-_2003___84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8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Microsoft_Word_97_-_2003___85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9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Microsoft_Word_97_-_2003___86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5" Type="http://schemas.openxmlformats.org/officeDocument/2006/relationships/image" Target="../media/image91.emf"/><Relationship Id="rId4" Type="http://schemas.openxmlformats.org/officeDocument/2006/relationships/oleObject" Target="../embeddings/Microsoft_Word_97_-_2003___87.doc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92.emf"/><Relationship Id="rId4" Type="http://schemas.openxmlformats.org/officeDocument/2006/relationships/oleObject" Target="../embeddings/Microsoft_Word_97_-_2003___88.doc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93.emf"/><Relationship Id="rId4" Type="http://schemas.openxmlformats.org/officeDocument/2006/relationships/oleObject" Target="../embeddings/Microsoft_Word_97_-_2003___89.doc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94.emf"/><Relationship Id="rId4" Type="http://schemas.openxmlformats.org/officeDocument/2006/relationships/oleObject" Target="../embeddings/Microsoft_Word_97_-_2003___90.doc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5" Type="http://schemas.openxmlformats.org/officeDocument/2006/relationships/image" Target="../media/image95.emf"/><Relationship Id="rId4" Type="http://schemas.openxmlformats.org/officeDocument/2006/relationships/oleObject" Target="../embeddings/Microsoft_Word_97_-_2003___91.doc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96.emf"/><Relationship Id="rId4" Type="http://schemas.openxmlformats.org/officeDocument/2006/relationships/oleObject" Target="../embeddings/Microsoft_Word_97_-_2003___92.doc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5" Type="http://schemas.openxmlformats.org/officeDocument/2006/relationships/image" Target="../media/image97.emf"/><Relationship Id="rId4" Type="http://schemas.openxmlformats.org/officeDocument/2006/relationships/oleObject" Target="../embeddings/Microsoft_Word_97_-_2003___93.doc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6.doc"/><Relationship Id="rId3" Type="http://schemas.openxmlformats.org/officeDocument/2006/relationships/slide" Target="slide3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Microsoft_Word_97_-_2003___5.doc"/><Relationship Id="rId5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image" Target="../media/image10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5" Type="http://schemas.openxmlformats.org/officeDocument/2006/relationships/image" Target="../media/image98.emf"/><Relationship Id="rId4" Type="http://schemas.openxmlformats.org/officeDocument/2006/relationships/oleObject" Target="../embeddings/Microsoft_Word_97_-_2003___94.doc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5" Type="http://schemas.openxmlformats.org/officeDocument/2006/relationships/image" Target="../media/image99.emf"/><Relationship Id="rId4" Type="http://schemas.openxmlformats.org/officeDocument/2006/relationships/oleObject" Target="../embeddings/Microsoft_Word_97_-_2003___95.doc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6.xml"/><Relationship Id="rId5" Type="http://schemas.openxmlformats.org/officeDocument/2006/relationships/slide" Target="slide43.xml"/><Relationship Id="rId4" Type="http://schemas.openxmlformats.org/officeDocument/2006/relationships/slide" Target="slide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97.doc"/><Relationship Id="rId3" Type="http://schemas.openxmlformats.org/officeDocument/2006/relationships/slide" Target="slide3.xml"/><Relationship Id="rId7" Type="http://schemas.openxmlformats.org/officeDocument/2006/relationships/image" Target="../media/image10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Microsoft_Word_97_-_2003___96.doc"/><Relationship Id="rId11" Type="http://schemas.openxmlformats.org/officeDocument/2006/relationships/image" Target="../media/image102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98.doc"/><Relationship Id="rId4" Type="http://schemas.openxmlformats.org/officeDocument/2006/relationships/image" Target="../media/image3.png"/><Relationship Id="rId9" Type="http://schemas.openxmlformats.org/officeDocument/2006/relationships/image" Target="../media/image101.e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00.doc"/><Relationship Id="rId3" Type="http://schemas.openxmlformats.org/officeDocument/2006/relationships/slide" Target="slide3.xml"/><Relationship Id="rId7" Type="http://schemas.openxmlformats.org/officeDocument/2006/relationships/image" Target="../media/image10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Microsoft_Word_97_-_2003___99.doc"/><Relationship Id="rId11" Type="http://schemas.openxmlformats.org/officeDocument/2006/relationships/image" Target="../media/image105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01.doc"/><Relationship Id="rId4" Type="http://schemas.openxmlformats.org/officeDocument/2006/relationships/image" Target="../media/image3.png"/><Relationship Id="rId9" Type="http://schemas.openxmlformats.org/officeDocument/2006/relationships/image" Target="../media/image104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03.doc"/><Relationship Id="rId3" Type="http://schemas.openxmlformats.org/officeDocument/2006/relationships/slide" Target="slide3.xml"/><Relationship Id="rId7" Type="http://schemas.openxmlformats.org/officeDocument/2006/relationships/image" Target="../media/image10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Microsoft_Word_97_-_2003___102.doc"/><Relationship Id="rId11" Type="http://schemas.openxmlformats.org/officeDocument/2006/relationships/image" Target="../media/image108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04.doc"/><Relationship Id="rId4" Type="http://schemas.openxmlformats.org/officeDocument/2006/relationships/image" Target="../media/image3.png"/><Relationship Id="rId9" Type="http://schemas.openxmlformats.org/officeDocument/2006/relationships/image" Target="../media/image107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06.doc"/><Relationship Id="rId3" Type="http://schemas.openxmlformats.org/officeDocument/2006/relationships/slide" Target="slide3.xml"/><Relationship Id="rId7" Type="http://schemas.openxmlformats.org/officeDocument/2006/relationships/image" Target="../media/image10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6" Type="http://schemas.openxmlformats.org/officeDocument/2006/relationships/oleObject" Target="../embeddings/Microsoft_Word_97_-_2003___105.doc"/><Relationship Id="rId11" Type="http://schemas.openxmlformats.org/officeDocument/2006/relationships/image" Target="../media/image111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07.doc"/><Relationship Id="rId4" Type="http://schemas.openxmlformats.org/officeDocument/2006/relationships/image" Target="../media/image3.png"/><Relationship Id="rId9" Type="http://schemas.openxmlformats.org/officeDocument/2006/relationships/image" Target="../media/image110.e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09.doc"/><Relationship Id="rId3" Type="http://schemas.openxmlformats.org/officeDocument/2006/relationships/slide" Target="slide3.xml"/><Relationship Id="rId7" Type="http://schemas.openxmlformats.org/officeDocument/2006/relationships/image" Target="../media/image1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Microsoft_Word_97_-_2003___108.doc"/><Relationship Id="rId11" Type="http://schemas.openxmlformats.org/officeDocument/2006/relationships/image" Target="../media/image114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10.doc"/><Relationship Id="rId4" Type="http://schemas.openxmlformats.org/officeDocument/2006/relationships/image" Target="../media/image3.png"/><Relationship Id="rId9" Type="http://schemas.openxmlformats.org/officeDocument/2006/relationships/image" Target="../media/image113.e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12.doc"/><Relationship Id="rId3" Type="http://schemas.openxmlformats.org/officeDocument/2006/relationships/slide" Target="slide3.xml"/><Relationship Id="rId7" Type="http://schemas.openxmlformats.org/officeDocument/2006/relationships/image" Target="../media/image1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6" Type="http://schemas.openxmlformats.org/officeDocument/2006/relationships/oleObject" Target="../embeddings/Microsoft_Word_97_-_2003___111.doc"/><Relationship Id="rId5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image" Target="../media/image116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1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3.vml"/><Relationship Id="rId6" Type="http://schemas.openxmlformats.org/officeDocument/2006/relationships/oleObject" Target="../embeddings/Microsoft_Word_97_-_2003___113.doc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Microsoft_Word_97_-_2003___7.doc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5" Type="http://schemas.openxmlformats.org/officeDocument/2006/relationships/image" Target="../media/image118.emf"/><Relationship Id="rId4" Type="http://schemas.openxmlformats.org/officeDocument/2006/relationships/oleObject" Target="../embeddings/Microsoft_Word_97_-_2003___114.doc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4.png"/><Relationship Id="rId5" Type="http://schemas.openxmlformats.org/officeDocument/2006/relationships/image" Target="../media/image119.emf"/><Relationship Id="rId4" Type="http://schemas.openxmlformats.org/officeDocument/2006/relationships/oleObject" Target="../embeddings/Microsoft_Word_97_-_2003___115.doc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4.png"/><Relationship Id="rId5" Type="http://schemas.openxmlformats.org/officeDocument/2006/relationships/image" Target="../media/image120.emf"/><Relationship Id="rId4" Type="http://schemas.openxmlformats.org/officeDocument/2006/relationships/oleObject" Target="../embeddings/Microsoft_Word_97_-_2003___116.doc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4.png"/><Relationship Id="rId5" Type="http://schemas.openxmlformats.org/officeDocument/2006/relationships/image" Target="../media/image121.emf"/><Relationship Id="rId4" Type="http://schemas.openxmlformats.org/officeDocument/2006/relationships/oleObject" Target="../embeddings/Microsoft_Word_97_-_2003___117.doc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4.png"/><Relationship Id="rId5" Type="http://schemas.openxmlformats.org/officeDocument/2006/relationships/image" Target="../media/image122.emf"/><Relationship Id="rId4" Type="http://schemas.openxmlformats.org/officeDocument/2006/relationships/oleObject" Target="../embeddings/Microsoft_Word_97_-_2003___118.doc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2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6" Type="http://schemas.openxmlformats.org/officeDocument/2006/relationships/oleObject" Target="../embeddings/Microsoft_Word_97_-_2003___119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0.vml"/><Relationship Id="rId6" Type="http://schemas.openxmlformats.org/officeDocument/2006/relationships/oleObject" Target="../embeddings/Microsoft_Word_97_-_2003___120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1.vml"/><Relationship Id="rId6" Type="http://schemas.openxmlformats.org/officeDocument/2006/relationships/oleObject" Target="../embeddings/Microsoft_Word_97_-_2003___121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2.vml"/><Relationship Id="rId6" Type="http://schemas.openxmlformats.org/officeDocument/2006/relationships/image" Target="../media/image4.png"/><Relationship Id="rId5" Type="http://schemas.openxmlformats.org/officeDocument/2006/relationships/image" Target="../media/image126.emf"/><Relationship Id="rId4" Type="http://schemas.openxmlformats.org/officeDocument/2006/relationships/oleObject" Target="../embeddings/Microsoft_Word_97_-_2003___122.doc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3.vml"/><Relationship Id="rId6" Type="http://schemas.openxmlformats.org/officeDocument/2006/relationships/image" Target="../media/image4.png"/><Relationship Id="rId5" Type="http://schemas.openxmlformats.org/officeDocument/2006/relationships/image" Target="../media/image127.emf"/><Relationship Id="rId4" Type="http://schemas.openxmlformats.org/officeDocument/2006/relationships/oleObject" Target="../embeddings/Microsoft_Word_97_-_2003___123.doc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0"/>
            <a:ext cx="9083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Box 6"/>
          <p:cNvSpPr txBox="1">
            <a:spLocks noChangeArrowheads="1"/>
          </p:cNvSpPr>
          <p:nvPr/>
        </p:nvSpPr>
        <p:spPr bwMode="auto">
          <a:xfrm rot="-2093202">
            <a:off x="1973263" y="3771900"/>
            <a:ext cx="23510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全国卷地区专用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几何证明选讲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27100" y="1785938"/>
          <a:ext cx="41211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Document" r:id="rId6" imgW="4358088" imgH="792332" progId="Word.Document.8">
                  <p:embed/>
                </p:oleObj>
              </mc:Choice>
              <mc:Fallback>
                <p:oleObj name="Document" r:id="rId6" imgW="4358088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1785938"/>
                        <a:ext cx="412115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54113" y="3074988"/>
          <a:ext cx="7350125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" name="Document" r:id="rId8" imgW="7757006" imgH="1836764" progId="Word.Document.8">
                  <p:embed/>
                </p:oleObj>
              </mc:Choice>
              <mc:Fallback>
                <p:oleObj name="Document" r:id="rId8" imgW="7757006" imgH="183676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3074988"/>
                        <a:ext cx="7350125" cy="173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44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05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916113"/>
          <a:ext cx="7278687" cy="814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3" name="Document" r:id="rId6" imgW="7798044" imgH="8717251" progId="Word.Document.8">
                  <p:embed/>
                </p:oleObj>
              </mc:Choice>
              <mc:Fallback>
                <p:oleObj name="Document" r:id="rId6" imgW="7798044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916113"/>
                        <a:ext cx="7278687" cy="814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54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05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341438" y="1125538"/>
          <a:ext cx="7383462" cy="825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7" name="Document" r:id="rId6" imgW="7798044" imgH="8717251" progId="Word.Document.8">
                  <p:embed/>
                </p:oleObj>
              </mc:Choice>
              <mc:Fallback>
                <p:oleObj name="Document" r:id="rId6" imgW="7798044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1438" y="1125538"/>
                        <a:ext cx="7383462" cy="825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64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2338388"/>
          <a:ext cx="7240587" cy="535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1" name="Document" r:id="rId4" imgW="7556133" imgH="5576895" progId="Word.Document.8">
                  <p:embed/>
                </p:oleObj>
              </mc:Choice>
              <mc:Fallback>
                <p:oleObj name="Document" r:id="rId4" imgW="7556133" imgH="557689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338388"/>
                        <a:ext cx="7240587" cy="5351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0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0752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2060575"/>
          <a:ext cx="7289800" cy="516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5" name="Document" r:id="rId6" imgW="7699048" imgH="5468892" progId="Word.Document.8">
                  <p:embed/>
                </p:oleObj>
              </mc:Choice>
              <mc:Fallback>
                <p:oleObj name="Document" r:id="rId6" imgW="7699048" imgH="546889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060575"/>
                        <a:ext cx="7289800" cy="516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75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6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85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331913" y="836613"/>
          <a:ext cx="6840537" cy="545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9" name="Document" r:id="rId6" imgW="7956439" imgH="6340113" progId="Word.Document.8">
                  <p:embed/>
                </p:oleObj>
              </mc:Choice>
              <mc:Fallback>
                <p:oleObj name="Document" r:id="rId6" imgW="7956439" imgH="634011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836613"/>
                        <a:ext cx="6840537" cy="545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0957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60438" y="1268413"/>
          <a:ext cx="7269162" cy="403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3" name="Document" r:id="rId6" imgW="7872922" imgH="4371226" progId="Word.Document.8">
                  <p:embed/>
                </p:oleObj>
              </mc:Choice>
              <mc:Fallback>
                <p:oleObj name="Document" r:id="rId6" imgW="7872922" imgH="437122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8" y="1268413"/>
                        <a:ext cx="7269162" cy="403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9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1059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628775"/>
          <a:ext cx="7267575" cy="360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7" name="Document" r:id="rId6" imgW="7577012" imgH="3763891" progId="Word.Document.8">
                  <p:embed/>
                </p:oleObj>
              </mc:Choice>
              <mc:Fallback>
                <p:oleObj name="Document" r:id="rId6" imgW="7577012" imgH="376389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28775"/>
                        <a:ext cx="7267575" cy="3608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05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8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16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19200" y="1146175"/>
          <a:ext cx="7351713" cy="499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1" name="Document" r:id="rId6" imgW="7870402" imgH="5350090" progId="Word.Document.8">
                  <p:embed/>
                </p:oleObj>
              </mc:Choice>
              <mc:Fallback>
                <p:oleObj name="Document" r:id="rId6" imgW="7870402" imgH="535009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146175"/>
                        <a:ext cx="7351713" cy="499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1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643063"/>
          <a:ext cx="7369175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5" name="Document" r:id="rId6" imgW="7870402" imgH="5350090" progId="Word.Document.8">
                  <p:embed/>
                </p:oleObj>
              </mc:Choice>
              <mc:Fallback>
                <p:oleObj name="Document" r:id="rId6" imgW="7870402" imgH="535009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643063"/>
                        <a:ext cx="7369175" cy="501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3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36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2405063"/>
          <a:ext cx="7326313" cy="521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19" name="Document" r:id="rId6" imgW="7961839" imgH="5667617" progId="Word.Document.8">
                  <p:embed/>
                </p:oleObj>
              </mc:Choice>
              <mc:Fallback>
                <p:oleObj name="Document" r:id="rId6" imgW="7961839" imgH="566761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405063"/>
                        <a:ext cx="7326313" cy="5218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几何证明选讲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12850" y="960438"/>
          <a:ext cx="6994525" cy="351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9" name="Document" r:id="rId6" imgW="7483775" imgH="3764251" progId="Word.Document.8">
                  <p:embed/>
                </p:oleObj>
              </mc:Choice>
              <mc:Fallback>
                <p:oleObj name="Document" r:id="rId6" imgW="7483775" imgH="376425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850" y="960438"/>
                        <a:ext cx="6994525" cy="3519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71550" y="4125913"/>
          <a:ext cx="2754313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Document" r:id="rId8" imgW="2947134" imgH="792332" progId="Word.Document.8">
                  <p:embed/>
                </p:oleObj>
              </mc:Choice>
              <mc:Fallback>
                <p:oleObj name="Document" r:id="rId8" imgW="2947134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125913"/>
                        <a:ext cx="2754313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12850" y="4943475"/>
          <a:ext cx="7200900" cy="270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1" name="Document" r:id="rId10" imgW="7324301" imgH="2757667" progId="Word.Document.8">
                  <p:embed/>
                </p:oleObj>
              </mc:Choice>
              <mc:Fallback>
                <p:oleObj name="Document" r:id="rId10" imgW="7324301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850" y="4943475"/>
                        <a:ext cx="7200900" cy="270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1469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2133600"/>
          <a:ext cx="7283450" cy="325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3" name="Document" r:id="rId6" imgW="7577012" imgH="3394162" progId="Word.Document.8">
                  <p:embed/>
                </p:oleObj>
              </mc:Choice>
              <mc:Fallback>
                <p:oleObj name="Document" r:id="rId6" imgW="7577012" imgH="339416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133600"/>
                        <a:ext cx="7283450" cy="325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4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57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333500" y="1063625"/>
          <a:ext cx="7096125" cy="536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7" name="Document" r:id="rId6" imgW="7604011" imgH="5745379" progId="Word.Document.8">
                  <p:embed/>
                </p:oleObj>
              </mc:Choice>
              <mc:Fallback>
                <p:oleObj name="Document" r:id="rId6" imgW="7604011" imgH="574537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1063625"/>
                        <a:ext cx="7096125" cy="536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673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331913" y="1628775"/>
          <a:ext cx="7096125" cy="536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1" name="Document" r:id="rId6" imgW="7604011" imgH="5745379" progId="Word.Document.8">
                  <p:embed/>
                </p:oleObj>
              </mc:Choice>
              <mc:Fallback>
                <p:oleObj name="Document" r:id="rId6" imgW="7604011" imgH="574537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628775"/>
                        <a:ext cx="7096125" cy="536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9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122363" y="1816100"/>
          <a:ext cx="7521575" cy="318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4" name="Document" r:id="rId4" imgW="7952479" imgH="3368602" progId="Word.Document.8">
                  <p:embed/>
                </p:oleObj>
              </mc:Choice>
              <mc:Fallback>
                <p:oleObj name="Document" r:id="rId4" imgW="7952479" imgH="336860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1816100"/>
                        <a:ext cx="7521575" cy="318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 dirty="0">
                <a:latin typeface="宋体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3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87450" y="919163"/>
          <a:ext cx="7212013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38" name="Document" r:id="rId4" imgW="7813524" imgH="5943744" progId="Word.Document.8">
                  <p:embed/>
                </p:oleObj>
              </mc:Choice>
              <mc:Fallback>
                <p:oleObj name="Document" r:id="rId4" imgW="7813524" imgH="5943744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919163"/>
                        <a:ext cx="7212013" cy="548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7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98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  <p:sp>
        <p:nvSpPr>
          <p:cNvPr id="121860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1093788" y="1962150"/>
          <a:ext cx="7510462" cy="329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2" name="Document" r:id="rId4" imgW="8127793" imgH="3567326" progId="Word.Document.8">
                  <p:embed/>
                </p:oleObj>
              </mc:Choice>
              <mc:Fallback>
                <p:oleObj name="Document" r:id="rId4" imgW="8127793" imgH="356732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3788" y="1962150"/>
                        <a:ext cx="7510462" cy="329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08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68375" y="1268413"/>
          <a:ext cx="7351713" cy="468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86" name="Document" r:id="rId4" imgW="7770685" imgH="5547374" progId="Word.Document.8">
                  <p:embed/>
                </p:oleObj>
              </mc:Choice>
              <mc:Fallback>
                <p:oleObj name="Document" r:id="rId4" imgW="7770685" imgH="5547374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268413"/>
                        <a:ext cx="7351713" cy="468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18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87450" y="1700213"/>
          <a:ext cx="7254875" cy="647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0" name="Document" r:id="rId4" imgW="7988118" imgH="7131053" progId="Word.Document.8">
                  <p:embed/>
                </p:oleObj>
              </mc:Choice>
              <mc:Fallback>
                <p:oleObj name="Document" r:id="rId4" imgW="7988118" imgH="713105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700213"/>
                        <a:ext cx="7254875" cy="647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0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9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28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808038"/>
          <a:ext cx="7137400" cy="564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4" name="Document" r:id="rId4" imgW="7770685" imgH="6141749" progId="Word.Document.8">
                  <p:embed/>
                </p:oleObj>
              </mc:Choice>
              <mc:Fallback>
                <p:oleObj name="Document" r:id="rId4" imgW="7770685" imgH="6141749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808038"/>
                        <a:ext cx="7137400" cy="564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3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3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2988" y="1700213"/>
          <a:ext cx="7424737" cy="737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58" name="Document" r:id="rId4" imgW="8176751" imgH="8120357" progId="Word.Document.8">
                  <p:embed/>
                </p:oleObj>
              </mc:Choice>
              <mc:Fallback>
                <p:oleObj name="Document" r:id="rId4" imgW="8176751" imgH="812035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700213"/>
                        <a:ext cx="7424737" cy="737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5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几何证明选讲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82663" y="1006475"/>
          <a:ext cx="7429500" cy="504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Document" r:id="rId6" imgW="8045716" imgH="5456292" progId="Word.Document.8">
                  <p:embed/>
                </p:oleObj>
              </mc:Choice>
              <mc:Fallback>
                <p:oleObj name="Document" r:id="rId6" imgW="8045716" imgH="545629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1006475"/>
                        <a:ext cx="7429500" cy="5040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14413" y="3832225"/>
          <a:ext cx="27654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Document" r:id="rId8" imgW="2956490" imgH="791972" progId="Word.Document.8">
                  <p:embed/>
                </p:oleObj>
              </mc:Choice>
              <mc:Fallback>
                <p:oleObj name="Document" r:id="rId8" imgW="2956490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413" y="3832225"/>
                        <a:ext cx="27654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71550" y="4572000"/>
          <a:ext cx="7435850" cy="268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5" name="Document" r:id="rId10" imgW="7558653" imgH="2746506" progId="Word.Document.8">
                  <p:embed/>
                </p:oleObj>
              </mc:Choice>
              <mc:Fallback>
                <p:oleObj name="Document" r:id="rId10" imgW="7558653" imgH="274650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572000"/>
                        <a:ext cx="7435850" cy="268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几何证明选讲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42988" y="1412875"/>
          <a:ext cx="7497762" cy="450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Document" r:id="rId6" imgW="7921520" imgH="4358626" progId="Word.Document.8">
                  <p:embed/>
                </p:oleObj>
              </mc:Choice>
              <mc:Fallback>
                <p:oleObj name="Document" r:id="rId6" imgW="7921520" imgH="43586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12875"/>
                        <a:ext cx="7497762" cy="450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几何证明选讲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90588" y="1714500"/>
          <a:ext cx="4668837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" name="Document" r:id="rId6" imgW="4931322" imgH="795212" progId="Word.Document.8">
                  <p:embed/>
                </p:oleObj>
              </mc:Choice>
              <mc:Fallback>
                <p:oleObj name="Document" r:id="rId6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588" y="1714500"/>
                        <a:ext cx="4668837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16013" y="2809875"/>
          <a:ext cx="7229475" cy="398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Document" r:id="rId8" imgW="7539573" imgH="4160981" progId="Word.Document.8">
                  <p:embed/>
                </p:oleObj>
              </mc:Choice>
              <mc:Fallback>
                <p:oleObj name="Document" r:id="rId8" imgW="7539573" imgH="416098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809875"/>
                        <a:ext cx="7229475" cy="398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几何证明选讲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>
            <a:noAutofit/>
          </a:bodyPr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827088" y="1519238"/>
          <a:ext cx="7497762" cy="450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2" name="Document" r:id="rId4" imgW="6861892" imgH="4359086" progId="Word.Document.8">
                  <p:embed/>
                </p:oleObj>
              </mc:Choice>
              <mc:Fallback>
                <p:oleObj name="Document" r:id="rId4" imgW="6861892" imgH="435908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519238"/>
                        <a:ext cx="7497762" cy="450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几何证明选讲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1042988" y="1700213"/>
          <a:ext cx="7497762" cy="450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name="Document" r:id="rId4" imgW="7312779" imgH="4359086" progId="Word.Document.8">
                  <p:embed/>
                </p:oleObj>
              </mc:Choice>
              <mc:Fallback>
                <p:oleObj name="Document" r:id="rId4" imgW="7312779" imgH="435908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700213"/>
                        <a:ext cx="7497762" cy="450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4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几何证明选讲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268413"/>
          <a:ext cx="7453313" cy="538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" name="Document" r:id="rId4" imgW="7968318" imgH="5759419" progId="Word.Document.8">
                  <p:embed/>
                </p:oleObj>
              </mc:Choice>
              <mc:Fallback>
                <p:oleObj name="Document" r:id="rId4" imgW="7968318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268413"/>
                        <a:ext cx="7453313" cy="538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4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几何证明选讲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60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20775" y="1074738"/>
          <a:ext cx="7154863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" name="Document" r:id="rId6" imgW="7653329" imgH="4556990" progId="Word.Document.8">
                  <p:embed/>
                </p:oleObj>
              </mc:Choice>
              <mc:Fallback>
                <p:oleObj name="Document" r:id="rId6" imgW="7653329" imgH="455699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074738"/>
                        <a:ext cx="7154863" cy="462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15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几何证明选讲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60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187450" y="908050"/>
          <a:ext cx="7212013" cy="544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9" name="Document" r:id="rId6" imgW="7611571" imgH="5745739" progId="Word.Document.8">
                  <p:embed/>
                </p:oleObj>
              </mc:Choice>
              <mc:Fallback>
                <p:oleObj name="Document" r:id="rId6" imgW="7611571" imgH="574573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908050"/>
                        <a:ext cx="7212013" cy="544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1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z="1800" b="0" smtClean="0"/>
          </a:p>
        </p:txBody>
      </p:sp>
      <p:grpSp>
        <p:nvGrpSpPr>
          <p:cNvPr id="6147" name="组合 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" name="WordArt 3"/>
          <p:cNvSpPr>
            <a:spLocks noChangeArrowheads="1" noChangeShapeType="1" noTextEdit="1"/>
          </p:cNvSpPr>
          <p:nvPr/>
        </p:nvSpPr>
        <p:spPr bwMode="auto">
          <a:xfrm>
            <a:off x="2782390" y="1584514"/>
            <a:ext cx="3579222" cy="594588"/>
          </a:xfrm>
          <a:prstGeom prst="rect">
            <a:avLst/>
          </a:prstGeom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" cap="all" dirty="0">
                <a:ln w="0"/>
                <a:solidFill>
                  <a:srgbClr val="00B0F0"/>
                </a:solidFill>
                <a:effectLst>
                  <a:reflection blurRad="12700" stA="50000" endPos="50000" dist="5000" dir="5400000" sy="-100000" rotWithShape="0"/>
                </a:effectLst>
                <a:latin typeface="黑体"/>
                <a:ea typeface="黑体"/>
              </a:rPr>
              <a:t>课件编辑说明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755650" y="2570163"/>
            <a:ext cx="8064500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000"/>
              </a:lnSpc>
              <a:spcBef>
                <a:spcPct val="0"/>
              </a:spcBef>
              <a:buFontTx/>
              <a:buNone/>
            </a:pPr>
            <a:r>
              <a:rPr lang="zh-CN" altLang="en-US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　本课件是由精确校对的</a:t>
            </a:r>
            <a:r>
              <a:rPr lang="en-US" altLang="zh-CN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word</a:t>
            </a:r>
            <a:r>
              <a:rPr lang="zh-CN" altLang="en-US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书稿制作的“逐字编辑”课件，如需要修改课件，请双击对应内容，进入可编辑状态。</a:t>
            </a:r>
          </a:p>
          <a:p>
            <a:pPr eaLnBrk="1" hangingPunct="1">
              <a:lnSpc>
                <a:spcPts val="4000"/>
              </a:lnSpc>
              <a:spcBef>
                <a:spcPct val="0"/>
              </a:spcBef>
              <a:buFontTx/>
              <a:buNone/>
            </a:pPr>
            <a:r>
              <a:rPr lang="zh-CN" altLang="en-US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如果有的公式双击后无法进入可编辑状态，请单击选中此公式，点击右键、“切换域代码”，即可进入编辑状态。修改后再点击右键、“切换域代码”，即可退出编辑状态。</a:t>
            </a:r>
            <a:endParaRPr lang="en-US" altLang="zh-CN" sz="2300" b="1">
              <a:solidFill>
                <a:srgbClr val="5F5F5F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25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几何证明选讲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60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116013" y="1395413"/>
          <a:ext cx="7212012" cy="544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3" name="Document" r:id="rId6" imgW="7611571" imgH="5745379" progId="Word.Document.8">
                  <p:embed/>
                </p:oleObj>
              </mc:Choice>
              <mc:Fallback>
                <p:oleObj name="Document" r:id="rId6" imgW="7611571" imgH="574537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395413"/>
                        <a:ext cx="7212012" cy="544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35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几何证明选讲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00125" y="1951038"/>
          <a:ext cx="7448550" cy="551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Document" r:id="rId4" imgW="7771405" imgH="5745379" progId="Word.Document.8">
                  <p:embed/>
                </p:oleObj>
              </mc:Choice>
              <mc:Fallback>
                <p:oleObj name="Document" r:id="rId4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1951038"/>
                        <a:ext cx="7448550" cy="551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45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370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00125" y="1052513"/>
          <a:ext cx="7500938" cy="600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1" name="Document" r:id="rId6" imgW="7812804" imgH="6267752" progId="Word.Document.8">
                  <p:embed/>
                </p:oleObj>
              </mc:Choice>
              <mc:Fallback>
                <p:oleObj name="Document" r:id="rId6" imgW="7812804" imgH="626775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1052513"/>
                        <a:ext cx="7500938" cy="600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几何证明选讲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560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655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25605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几何证明选讲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43000" y="1000125"/>
          <a:ext cx="7377113" cy="561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5" name="Document" r:id="rId6" imgW="7792285" imgH="5942304" progId="Word.Document.8">
                  <p:embed/>
                </p:oleObj>
              </mc:Choice>
              <mc:Fallback>
                <p:oleObj name="Document" r:id="rId6" imgW="7792285" imgH="594230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000125"/>
                        <a:ext cx="7377113" cy="561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66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几何证明选讲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284288" y="1412875"/>
          <a:ext cx="6905625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9" name="Document" r:id="rId4" imgW="7483775" imgH="4954800" progId="Word.Document.8">
                  <p:embed/>
                </p:oleObj>
              </mc:Choice>
              <mc:Fallback>
                <p:oleObj name="Document" r:id="rId4" imgW="7483775" imgH="49548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4288" y="1412875"/>
                        <a:ext cx="6905625" cy="45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76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几何证明选讲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1412875"/>
          <a:ext cx="7269162" cy="563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3" name="Document" r:id="rId4" imgW="7773565" imgH="6027986" progId="Word.Document.8">
                  <p:embed/>
                </p:oleObj>
              </mc:Choice>
              <mc:Fallback>
                <p:oleObj name="Document" r:id="rId4" imgW="7773565" imgH="602798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12875"/>
                        <a:ext cx="7269162" cy="563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86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几何证明选讲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00125" y="898525"/>
          <a:ext cx="7620000" cy="588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7" name="Document" r:id="rId6" imgW="7946719" imgH="6134188" progId="Word.Document.8">
                  <p:embed/>
                </p:oleObj>
              </mc:Choice>
              <mc:Fallback>
                <p:oleObj name="Document" r:id="rId6" imgW="7946719" imgH="613418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898525"/>
                        <a:ext cx="7620000" cy="588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96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几何证明选讲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73150" y="2133600"/>
          <a:ext cx="7315200" cy="352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1" name="Document" r:id="rId4" imgW="7620931" imgH="3672089" progId="Word.Document.8">
                  <p:embed/>
                </p:oleObj>
              </mc:Choice>
              <mc:Fallback>
                <p:oleObj name="Document" r:id="rId4" imgW="7620931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150" y="2133600"/>
                        <a:ext cx="7315200" cy="352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3072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20775" y="1006475"/>
          <a:ext cx="7073900" cy="530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5" name="Document" r:id="rId6" imgW="7569452" imgH="5669057" progId="Word.Document.8">
                  <p:embed/>
                </p:oleObj>
              </mc:Choice>
              <mc:Fallback>
                <p:oleObj name="Document" r:id="rId6" imgW="756945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006475"/>
                        <a:ext cx="7073900" cy="530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几何证明选讲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17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几何证明选讲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71563" y="1143000"/>
          <a:ext cx="7315200" cy="397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9" name="Document" r:id="rId6" imgW="7624890" imgH="4149820" progId="Word.Document.8">
                  <p:embed/>
                </p:oleObj>
              </mc:Choice>
              <mc:Fallback>
                <p:oleObj name="Document" r:id="rId6" imgW="7624890" imgH="414982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1143000"/>
                        <a:ext cx="7315200" cy="397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477963" y="3308350"/>
            <a:ext cx="64103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hlinkClick r:id="rId2" action="ppaction://hlinksldjump"/>
              </a:rPr>
              <a:t>第</a:t>
            </a:r>
            <a:r>
              <a:rPr lang="en-US" altLang="zh-CN" sz="2400" b="1">
                <a:solidFill>
                  <a:srgbClr val="C00000"/>
                </a:solidFill>
                <a:latin typeface="宋体" panose="02010600030101010101" pitchFamily="2" charset="-122"/>
                <a:hlinkClick r:id="rId2" action="ppaction://hlinksldjump"/>
              </a:rPr>
              <a:t>22</a:t>
            </a: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hlinkClick r:id="rId2" action="ppaction://hlinksldjump"/>
              </a:rPr>
              <a:t>讲　几何证明选讲　</a:t>
            </a:r>
            <a:endParaRPr lang="zh-CN" altLang="en-US" sz="2400" b="1">
              <a:solidFill>
                <a:srgbClr val="C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23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讲　坐标系与参数方程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24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讲　不等式选讲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43308" y="2420888"/>
            <a:ext cx="2092588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幼圆" pitchFamily="49" charset="-122"/>
                <a:ea typeface="幼圆" pitchFamily="49" charset="-122"/>
              </a:rPr>
              <a:t>目 录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+mn-lt"/>
              <a:ea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408113" y="3103563"/>
            <a:ext cx="648017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611188" y="1341438"/>
            <a:ext cx="813593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zh-CN" altLang="en-US" sz="4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专题九　选考模块部分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397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27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几何证明选讲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85850" y="1122363"/>
          <a:ext cx="7545388" cy="474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3" name="Document" r:id="rId4" imgW="8010797" imgH="4953000" progId="Word.Document.8">
                  <p:embed/>
                </p:oleObj>
              </mc:Choice>
              <mc:Fallback>
                <p:oleObj name="Document" r:id="rId4" imgW="8010797" imgH="49530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1122363"/>
                        <a:ext cx="7545388" cy="474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37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几何证明选讲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06475" y="1000125"/>
          <a:ext cx="7351713" cy="610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7" name="Document" r:id="rId4" imgW="7763846" imgH="6458196" progId="Word.Document.8">
                  <p:embed/>
                </p:oleObj>
              </mc:Choice>
              <mc:Fallback>
                <p:oleObj name="Document" r:id="rId4" imgW="7763846" imgH="645819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1000125"/>
                        <a:ext cx="7351713" cy="610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8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几何证明选讲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25513" y="1074738"/>
          <a:ext cx="7772400" cy="657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1" name="Document" r:id="rId6" imgW="8203750" imgH="6934488" progId="Word.Document.8">
                  <p:embed/>
                </p:oleObj>
              </mc:Choice>
              <mc:Fallback>
                <p:oleObj name="Document" r:id="rId6" imgW="8203750" imgH="693448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5513" y="1074738"/>
                        <a:ext cx="7772400" cy="657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58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几何证明选讲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73150" y="2133600"/>
          <a:ext cx="7302500" cy="352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5" name="Document" r:id="rId4" imgW="7611571" imgH="3672089" progId="Word.Document.8">
                  <p:embed/>
                </p:oleObj>
              </mc:Choice>
              <mc:Fallback>
                <p:oleObj name="Document" r:id="rId4" imgW="7611571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150" y="2133600"/>
                        <a:ext cx="7302500" cy="352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3686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270000"/>
          <a:ext cx="7073900" cy="553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9" name="Document" r:id="rId6" imgW="7569452" imgH="5918183" progId="Word.Document.8">
                  <p:embed/>
                </p:oleObj>
              </mc:Choice>
              <mc:Fallback>
                <p:oleObj name="Document" r:id="rId6" imgW="7569452" imgH="591818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70000"/>
                        <a:ext cx="7073900" cy="553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几何证明选讲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8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几何证明选讲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827088" y="573088"/>
          <a:ext cx="7680325" cy="608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3" name="Document" r:id="rId6" imgW="8005757" imgH="5943744" progId="Word.Document.8">
                  <p:embed/>
                </p:oleObj>
              </mc:Choice>
              <mc:Fallback>
                <p:oleObj name="Document" r:id="rId6" imgW="8005757" imgH="594374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73088"/>
                        <a:ext cx="7680325" cy="608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89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几何证明选讲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050925" y="1692275"/>
          <a:ext cx="7235825" cy="356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6" name="Document" r:id="rId4" imgW="7643250" imgH="3764251" progId="Word.Document.8">
                  <p:embed/>
                </p:oleObj>
              </mc:Choice>
              <mc:Fallback>
                <p:oleObj name="Document" r:id="rId4" imgW="7643250" imgH="376425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0925" y="1692275"/>
                        <a:ext cx="7235825" cy="356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宋体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93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几何证明选讲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204913" y="1000125"/>
          <a:ext cx="7010400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0" name="Document" r:id="rId4" imgW="7504655" imgH="5547014" progId="Word.Document.8">
                  <p:embed/>
                </p:oleObj>
              </mc:Choice>
              <mc:Fallback>
                <p:oleObj name="Document" r:id="rId4" imgW="7504655" imgH="554701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4913" y="1000125"/>
                        <a:ext cx="7010400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9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几何证明选讲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87450" y="1481138"/>
          <a:ext cx="7289800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4" name="Document" r:id="rId4" imgW="7811004" imgH="4557710" progId="Word.Document.8">
                  <p:embed/>
                </p:oleObj>
              </mc:Choice>
              <mc:Fallback>
                <p:oleObj name="Document" r:id="rId4" imgW="7811004" imgH="455771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481138"/>
                        <a:ext cx="7289800" cy="425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9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几何证明选讲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338263"/>
          <a:ext cx="7304087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8" name="Document" r:id="rId4" imgW="7811004" imgH="5683458" progId="Word.Document.8">
                  <p:embed/>
                </p:oleObj>
              </mc:Choice>
              <mc:Fallback>
                <p:oleObj name="Document" r:id="rId4" imgW="781100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338263"/>
                        <a:ext cx="7304087" cy="531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99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22</a:t>
            </a: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几何证明选讲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819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8431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100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8199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30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几何证明选讲</a:t>
            </a:r>
          </a:p>
        </p:txBody>
      </p:sp>
      <p:sp>
        <p:nvSpPr>
          <p:cNvPr id="45060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3138" y="1398588"/>
          <a:ext cx="7631112" cy="537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2" name="Document" r:id="rId4" imgW="8068035" imgH="5676977" progId="Word.Document.8">
                  <p:embed/>
                </p:oleObj>
              </mc:Choice>
              <mc:Fallback>
                <p:oleObj name="Document" r:id="rId4" imgW="8068035" imgH="567697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3138" y="1398588"/>
                        <a:ext cx="7631112" cy="537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40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几何证明选讲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915988" y="1916113"/>
          <a:ext cx="7794625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6" name="Document" r:id="rId4" imgW="8555098" imgH="5767700" progId="Word.Document.8">
                  <p:embed/>
                </p:oleObj>
              </mc:Choice>
              <mc:Fallback>
                <p:oleObj name="Document" r:id="rId4" imgW="8555098" imgH="576770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5988" y="1916113"/>
                        <a:ext cx="7794625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50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几何证明选讲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871538" y="1031875"/>
          <a:ext cx="7854950" cy="515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0" name="Document" r:id="rId4" imgW="7855282" imgH="5151365" progId="Word.Document.8">
                  <p:embed/>
                </p:oleObj>
              </mc:Choice>
              <mc:Fallback>
                <p:oleObj name="Document" r:id="rId4" imgW="7855282" imgH="515136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1031875"/>
                        <a:ext cx="7854950" cy="5151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99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　第</a:t>
            </a:r>
            <a:r>
              <a:rPr lang="en-US" altLang="zh-CN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23</a:t>
            </a: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坐标系与参数方程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8131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3382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8134" name="内容占位符 2">
            <a:hlinkClick r:id="" action="ppaction://noaction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48135" name="内容占位符 2">
            <a:hlinkClick r:id="" action="ppaction://noaction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坐标系与参数方程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42988" y="939800"/>
          <a:ext cx="7294562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1" name="Document" r:id="rId6" imgW="7461096" imgH="2857749" progId="Word.Document.8">
                  <p:embed/>
                </p:oleObj>
              </mc:Choice>
              <mc:Fallback>
                <p:oleObj name="Document" r:id="rId6" imgW="7461096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939800"/>
                        <a:ext cx="7294562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27088" y="2767013"/>
          <a:ext cx="4730750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2" name="Document" r:id="rId8" imgW="4997893" imgH="1384151" progId="Word.Document.8">
                  <p:embed/>
                </p:oleObj>
              </mc:Choice>
              <mc:Fallback>
                <p:oleObj name="Document" r:id="rId8" imgW="4997893" imgH="13841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767013"/>
                        <a:ext cx="4730750" cy="130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62025" y="3714750"/>
          <a:ext cx="7375525" cy="326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3" name="Document" r:id="rId10" imgW="7588532" imgH="3368602" progId="Word.Document.8">
                  <p:embed/>
                </p:oleObj>
              </mc:Choice>
              <mc:Fallback>
                <p:oleObj name="Document" r:id="rId10" imgW="7588532" imgH="336860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25" y="3714750"/>
                        <a:ext cx="7375525" cy="326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坐标系与参数方程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57288" y="881063"/>
          <a:ext cx="7399337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5" name="Document" r:id="rId6" imgW="7714167" imgH="2844789" progId="Word.Document.8">
                  <p:embed/>
                </p:oleObj>
              </mc:Choice>
              <mc:Fallback>
                <p:oleObj name="Document" r:id="rId6" imgW="7714167" imgH="284478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288" y="881063"/>
                        <a:ext cx="7399337" cy="273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06475" y="2879725"/>
          <a:ext cx="3851275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6" name="Document" r:id="rId8" imgW="4131385" imgH="792332" progId="Word.Document.8">
                  <p:embed/>
                </p:oleObj>
              </mc:Choice>
              <mc:Fallback>
                <p:oleObj name="Document" r:id="rId8" imgW="4131385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2879725"/>
                        <a:ext cx="3851275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08088" y="3462338"/>
          <a:ext cx="6891337" cy="319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7" name="Document" r:id="rId10" imgW="7281463" imgH="3368242" progId="Word.Document.8">
                  <p:embed/>
                </p:oleObj>
              </mc:Choice>
              <mc:Fallback>
                <p:oleObj name="Document" r:id="rId10" imgW="7281463" imgH="336824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3462338"/>
                        <a:ext cx="6891337" cy="319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坐标系与参数方程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00125" y="1000125"/>
          <a:ext cx="7523163" cy="277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9" name="Document" r:id="rId6" imgW="7843403" imgH="2895550" progId="Word.Document.8">
                  <p:embed/>
                </p:oleObj>
              </mc:Choice>
              <mc:Fallback>
                <p:oleObj name="Document" r:id="rId6" imgW="7843403" imgH="289555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1000125"/>
                        <a:ext cx="7523163" cy="277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827088" y="3614738"/>
          <a:ext cx="279717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0" name="Document" r:id="rId8" imgW="2947134" imgH="791972" progId="Word.Document.8">
                  <p:embed/>
                </p:oleObj>
              </mc:Choice>
              <mc:Fallback>
                <p:oleObj name="Document" r:id="rId8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614738"/>
                        <a:ext cx="279717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1000125" y="4365625"/>
          <a:ext cx="7315200" cy="188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1" name="Document" r:id="rId10" imgW="7629210" imgH="1981128" progId="Word.Document.8">
                  <p:embed/>
                </p:oleObj>
              </mc:Choice>
              <mc:Fallback>
                <p:oleObj name="Document" r:id="rId10" imgW="7629210" imgH="1981128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4365625"/>
                        <a:ext cx="7315200" cy="188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坐标系与参数方程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23938" y="1243013"/>
          <a:ext cx="7377112" cy="267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2" name="Document" r:id="rId6" imgW="8005037" imgH="2971872" progId="Word.Document.8">
                  <p:embed/>
                </p:oleObj>
              </mc:Choice>
              <mc:Fallback>
                <p:oleObj name="Document" r:id="rId6" imgW="8005037" imgH="297187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1243013"/>
                        <a:ext cx="7377112" cy="267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00113" y="4292600"/>
          <a:ext cx="4144962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3" name="Document" r:id="rId8" imgW="4382198" imgH="798452" progId="Word.Document.8">
                  <p:embed/>
                </p:oleObj>
              </mc:Choice>
              <mc:Fallback>
                <p:oleObj name="Document" r:id="rId8" imgW="4382198" imgH="79845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292600"/>
                        <a:ext cx="4144962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坐标系与参数方程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58888" y="877888"/>
          <a:ext cx="6769100" cy="562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5" name="Document" r:id="rId6" imgW="7629210" imgH="6340473" progId="Word.Document.8">
                  <p:embed/>
                </p:oleObj>
              </mc:Choice>
              <mc:Fallback>
                <p:oleObj name="Document" r:id="rId6" imgW="7629210" imgH="634047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877888"/>
                        <a:ext cx="6769100" cy="562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坐标系与参数方程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00125" y="1000125"/>
          <a:ext cx="7523163" cy="277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1" name="Document" r:id="rId6" imgW="7833683" imgH="2895550" progId="Word.Document.8">
                  <p:embed/>
                </p:oleObj>
              </mc:Choice>
              <mc:Fallback>
                <p:oleObj name="Document" r:id="rId6" imgW="7833683" imgH="289555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1000125"/>
                        <a:ext cx="7523163" cy="277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914400" y="2759075"/>
          <a:ext cx="2765425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2" name="Document" r:id="rId8" imgW="2956490" imgH="791972" progId="Word.Document.8">
                  <p:embed/>
                </p:oleObj>
              </mc:Choice>
              <mc:Fallback>
                <p:oleObj name="Document" r:id="rId8" imgW="2956490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759075"/>
                        <a:ext cx="2765425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976313" y="3471863"/>
          <a:ext cx="7315200" cy="304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3" name="Document" r:id="rId10" imgW="7629210" imgH="3169877" progId="Word.Document.8">
                  <p:embed/>
                </p:oleObj>
              </mc:Choice>
              <mc:Fallback>
                <p:oleObj name="Document" r:id="rId10" imgW="7629210" imgH="316987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3471863"/>
                        <a:ext cx="7315200" cy="304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几何证明选讲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700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58888" y="1700213"/>
          <a:ext cx="7189787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Document" r:id="rId6" imgW="7404938" imgH="3566246" progId="Word.Document.8">
                  <p:embed/>
                </p:oleObj>
              </mc:Choice>
              <mc:Fallback>
                <p:oleObj name="Document" r:id="rId6" imgW="7404938" imgH="356624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700213"/>
                        <a:ext cx="7189787" cy="346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坐标系与参数方程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52500" y="908050"/>
          <a:ext cx="7364413" cy="267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5" name="Document" r:id="rId6" imgW="7995677" imgH="2903470" progId="Word.Document.8">
                  <p:embed/>
                </p:oleObj>
              </mc:Choice>
              <mc:Fallback>
                <p:oleObj name="Document" r:id="rId6" imgW="7995677" imgH="290347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908050"/>
                        <a:ext cx="7364413" cy="267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863600" y="3063875"/>
          <a:ext cx="5449888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6" name="Document" r:id="rId8" imgW="5841153" imgH="1382793" progId="Word.Document.8">
                  <p:embed/>
                </p:oleObj>
              </mc:Choice>
              <mc:Fallback>
                <p:oleObj name="Document" r:id="rId8" imgW="5841153" imgH="138279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3063875"/>
                        <a:ext cx="5449888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16000" y="3709988"/>
          <a:ext cx="7315200" cy="246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7" name="Document" r:id="rId10" imgW="7629210" imgH="2575502" progId="Word.Document.8">
                  <p:embed/>
                </p:oleObj>
              </mc:Choice>
              <mc:Fallback>
                <p:oleObj name="Document" r:id="rId10" imgW="7629210" imgH="257550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0" y="3709988"/>
                        <a:ext cx="7315200" cy="246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坐标系与参数方程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968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/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971550" y="2041525"/>
          <a:ext cx="7451725" cy="538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6" name="Document" r:id="rId4" imgW="7769063" imgH="5759076" progId="Word.Document.8">
                  <p:embed/>
                </p:oleObj>
              </mc:Choice>
              <mc:Fallback>
                <p:oleObj name="Document" r:id="rId4" imgW="7769063" imgH="575907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041525"/>
                        <a:ext cx="7451725" cy="538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坐标系与参数方程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" name="Object 9"/>
          <p:cNvGraphicFramePr>
            <a:graphicFrameLocks noChangeAspect="1"/>
          </p:cNvGraphicFramePr>
          <p:nvPr/>
        </p:nvGraphicFramePr>
        <p:xfrm>
          <a:off x="754063" y="1165225"/>
          <a:ext cx="7943850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9" name="Document" r:id="rId4" imgW="7769063" imgH="4082976" progId="Word.Document.8">
                  <p:embed/>
                </p:oleObj>
              </mc:Choice>
              <mc:Fallback>
                <p:oleObj name="Document" r:id="rId4" imgW="7769063" imgH="408297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3" y="1165225"/>
                        <a:ext cx="7943850" cy="531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63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60438" y="1074738"/>
          <a:ext cx="7451725" cy="538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5" name="Document" r:id="rId4" imgW="7968318" imgH="5759419" progId="Word.Document.8">
                  <p:embed/>
                </p:oleObj>
              </mc:Choice>
              <mc:Fallback>
                <p:oleObj name="Document" r:id="rId4" imgW="7968318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8" y="1074738"/>
                        <a:ext cx="7451725" cy="538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4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79388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5734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331913" y="1604963"/>
          <a:ext cx="7094537" cy="504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9" name="Document" r:id="rId6" imgW="7502855" imgH="5334249" progId="Word.Document.8">
                  <p:embed/>
                </p:oleObj>
              </mc:Choice>
              <mc:Fallback>
                <p:oleObj name="Document" r:id="rId6" imgW="7502855" imgH="533424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604963"/>
                        <a:ext cx="7094537" cy="504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73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83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20775" y="1916113"/>
          <a:ext cx="7589838" cy="722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3" name="Document" r:id="rId4" imgW="8116273" imgH="7723267" progId="Word.Document.8">
                  <p:embed/>
                </p:oleObj>
              </mc:Choice>
              <mc:Fallback>
                <p:oleObj name="Document" r:id="rId4" imgW="8116273" imgH="772326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916113"/>
                        <a:ext cx="7589838" cy="722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93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2114550"/>
          <a:ext cx="7448550" cy="551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7" name="Document" r:id="rId4" imgW="7771405" imgH="5745379" progId="Word.Document.8">
                  <p:embed/>
                </p:oleObj>
              </mc:Choice>
              <mc:Fallback>
                <p:oleObj name="Document" r:id="rId4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114550"/>
                        <a:ext cx="7448550" cy="551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6041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1412875"/>
          <a:ext cx="7394575" cy="491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1" name="Document" r:id="rId6" imgW="8014037" imgH="5324529" progId="Word.Document.8">
                  <p:embed/>
                </p:oleObj>
              </mc:Choice>
              <mc:Fallback>
                <p:oleObj name="Document" r:id="rId6" imgW="8014037" imgH="532452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12875"/>
                        <a:ext cx="7394575" cy="491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0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0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6144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331913" y="1820863"/>
          <a:ext cx="7304087" cy="580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5" name="Document" r:id="rId6" imgW="7713087" imgH="6134188" progId="Word.Document.8">
                  <p:embed/>
                </p:oleObj>
              </mc:Choice>
              <mc:Fallback>
                <p:oleObj name="Document" r:id="rId6" imgW="7713087" imgH="613418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820863"/>
                        <a:ext cx="7304087" cy="580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6246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936625"/>
          <a:ext cx="7213600" cy="573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9" name="Document" r:id="rId6" imgW="7713087" imgH="6134188" progId="Word.Document.8">
                  <p:embed/>
                </p:oleObj>
              </mc:Choice>
              <mc:Fallback>
                <p:oleObj name="Document" r:id="rId6" imgW="7713087" imgH="613418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936625"/>
                        <a:ext cx="7213600" cy="573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24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几何证明选讲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700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00125" y="1714500"/>
          <a:ext cx="282892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Document" r:id="rId6" imgW="2947134" imgH="791972" progId="Word.Document.8">
                  <p:embed/>
                </p:oleObj>
              </mc:Choice>
              <mc:Fallback>
                <p:oleObj name="Document" r:id="rId6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1714500"/>
                        <a:ext cx="2828925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73175" y="3000375"/>
          <a:ext cx="7156450" cy="269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Document" r:id="rId8" imgW="7362100" imgH="2773507" progId="Word.Document.8">
                  <p:embed/>
                </p:oleObj>
              </mc:Choice>
              <mc:Fallback>
                <p:oleObj name="Document" r:id="rId8" imgW="7362100" imgH="277350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3175" y="3000375"/>
                        <a:ext cx="7156450" cy="2693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6349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71550" y="1246188"/>
          <a:ext cx="7350125" cy="530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3" name="Document" r:id="rId6" imgW="7856002" imgH="5669057" progId="Word.Document.8">
                  <p:embed/>
                </p:oleObj>
              </mc:Choice>
              <mc:Fallback>
                <p:oleObj name="Document" r:id="rId6" imgW="785600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246188"/>
                        <a:ext cx="7350125" cy="5303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3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3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645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20775" y="788988"/>
          <a:ext cx="7073900" cy="530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7" name="Document" r:id="rId6" imgW="7569452" imgH="5669057" progId="Word.Document.8">
                  <p:embed/>
                </p:oleObj>
              </mc:Choice>
              <mc:Fallback>
                <p:oleObj name="Document" r:id="rId6" imgW="756945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788988"/>
                        <a:ext cx="7073900" cy="5303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6553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268413"/>
          <a:ext cx="7396163" cy="588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1" name="Document" r:id="rId6" imgW="7713087" imgH="6134188" progId="Word.Document.8">
                  <p:embed/>
                </p:oleObj>
              </mc:Choice>
              <mc:Fallback>
                <p:oleObj name="Document" r:id="rId6" imgW="7713087" imgH="613418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268413"/>
                        <a:ext cx="7396163" cy="588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5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665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7750" y="2073275"/>
          <a:ext cx="7473950" cy="683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5" name="Document" r:id="rId6" imgW="7786165" imgH="7132853" progId="Word.Document.8">
                  <p:embed/>
                </p:oleObj>
              </mc:Choice>
              <mc:Fallback>
                <p:oleObj name="Document" r:id="rId6" imgW="7786165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2073275"/>
                        <a:ext cx="7473950" cy="683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6758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331913" y="1520825"/>
          <a:ext cx="7073900" cy="530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9" name="Document" r:id="rId6" imgW="7569452" imgH="5669057" progId="Word.Document.8">
                  <p:embed/>
                </p:oleObj>
              </mc:Choice>
              <mc:Fallback>
                <p:oleObj name="Document" r:id="rId6" imgW="756945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520825"/>
                        <a:ext cx="7073900" cy="530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6861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125538"/>
          <a:ext cx="7396162" cy="588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3" name="Document" r:id="rId6" imgW="7713087" imgH="6134188" progId="Word.Document.8">
                  <p:embed/>
                </p:oleObj>
              </mc:Choice>
              <mc:Fallback>
                <p:oleObj name="Document" r:id="rId6" imgW="7713087" imgH="613418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25538"/>
                        <a:ext cx="7396162" cy="588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696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787400" y="1214438"/>
          <a:ext cx="7429500" cy="546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7" name="Document" r:id="rId4" imgW="8042476" imgH="5915303" progId="Word.Document.8">
                  <p:embed/>
                </p:oleObj>
              </mc:Choice>
              <mc:Fallback>
                <p:oleObj name="Document" r:id="rId4" imgW="8042476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" y="1214438"/>
                        <a:ext cx="7429500" cy="546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6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065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360488"/>
          <a:ext cx="7327900" cy="488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1" name="Document" r:id="rId6" imgW="7634250" imgH="5105644" progId="Word.Document.8">
                  <p:embed/>
                </p:oleObj>
              </mc:Choice>
              <mc:Fallback>
                <p:oleObj name="Document" r:id="rId6" imgW="7634250" imgH="510564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360488"/>
                        <a:ext cx="7327900" cy="488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16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68388" y="1281113"/>
          <a:ext cx="7121525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5" name="Document" r:id="rId6" imgW="7613371" imgH="5745379" progId="Word.Document.8">
                  <p:embed/>
                </p:oleObj>
              </mc:Choice>
              <mc:Fallback>
                <p:oleObj name="Document" r:id="rId6" imgW="7613371" imgH="574537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388" y="1281113"/>
                        <a:ext cx="7121525" cy="537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27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68388" y="1281113"/>
          <a:ext cx="7121525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9" name="Document" r:id="rId6" imgW="7613371" imgH="5745379" progId="Word.Document.8">
                  <p:embed/>
                </p:oleObj>
              </mc:Choice>
              <mc:Fallback>
                <p:oleObj name="Document" r:id="rId6" imgW="7613371" imgH="574537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388" y="1281113"/>
                        <a:ext cx="7121525" cy="537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几何证明选讲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6013" y="1557338"/>
          <a:ext cx="7073900" cy="450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name="Document" r:id="rId6" imgW="7471896" imgH="4754995" progId="Word.Document.8">
                  <p:embed/>
                </p:oleObj>
              </mc:Choice>
              <mc:Fallback>
                <p:oleObj name="Document" r:id="rId6" imgW="7471896" imgH="475499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57338"/>
                        <a:ext cx="7073900" cy="450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37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2688" y="2193925"/>
          <a:ext cx="7119937" cy="388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3" name="Document" r:id="rId6" imgW="7622730" imgH="4168901" progId="Word.Document.8">
                  <p:embed/>
                </p:oleObj>
              </mc:Choice>
              <mc:Fallback>
                <p:oleObj name="Document" r:id="rId6" imgW="7622730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2193925"/>
                        <a:ext cx="7119937" cy="388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475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258888" y="1792288"/>
          <a:ext cx="7154862" cy="413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7" name="Document" r:id="rId6" imgW="7653329" imgH="4424507" progId="Word.Document.8">
                  <p:embed/>
                </p:oleObj>
              </mc:Choice>
              <mc:Fallback>
                <p:oleObj name="Document" r:id="rId6" imgW="7653329" imgH="442450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792288"/>
                        <a:ext cx="7154862" cy="413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57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628775"/>
          <a:ext cx="7212012" cy="544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1" name="Document" r:id="rId6" imgW="7613371" imgH="5745379" progId="Word.Document.8">
                  <p:embed/>
                </p:oleObj>
              </mc:Choice>
              <mc:Fallback>
                <p:oleObj name="Document" r:id="rId6" imgW="7613371" imgH="574537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628775"/>
                        <a:ext cx="7212012" cy="544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971550" y="1730375"/>
          <a:ext cx="7577138" cy="285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4" name="Document" r:id="rId4" imgW="7856002" imgH="2971872" progId="Word.Document.8">
                  <p:embed/>
                </p:oleObj>
              </mc:Choice>
              <mc:Fallback>
                <p:oleObj name="Document" r:id="rId4" imgW="7856002" imgH="297187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730375"/>
                        <a:ext cx="7577138" cy="285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105410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宋体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22363" y="1146175"/>
          <a:ext cx="7388225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8" name="Document" r:id="rId4" imgW="7801284" imgH="6538118" progId="Word.Document.8">
                  <p:embed/>
                </p:oleObj>
              </mc:Choice>
              <mc:Fallback>
                <p:oleObj name="Document" r:id="rId4" imgW="7801284" imgH="653811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1146175"/>
                        <a:ext cx="7388225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88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700213"/>
          <a:ext cx="7281862" cy="573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2" name="Document" r:id="rId4" imgW="7782205" imgH="6142109" progId="Word.Document.8">
                  <p:embed/>
                </p:oleObj>
              </mc:Choice>
              <mc:Fallback>
                <p:oleObj name="Document" r:id="rId4" imgW="7782205" imgH="6142109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700213"/>
                        <a:ext cx="7281862" cy="573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98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92188" y="1257300"/>
          <a:ext cx="7304087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6" name="Document" r:id="rId4" imgW="7807044" imgH="5683458" progId="Word.Document.8">
                  <p:embed/>
                </p:oleObj>
              </mc:Choice>
              <mc:Fallback>
                <p:oleObj name="Document" r:id="rId4" imgW="780704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188" y="1257300"/>
                        <a:ext cx="7304087" cy="531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08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  <p:graphicFrame>
        <p:nvGraphicFramePr>
          <p:cNvPr id="232452" name="Object 8"/>
          <p:cNvGraphicFramePr>
            <a:graphicFrameLocks noChangeAspect="1"/>
          </p:cNvGraphicFramePr>
          <p:nvPr/>
        </p:nvGraphicFramePr>
        <p:xfrm>
          <a:off x="1066800" y="1700213"/>
          <a:ext cx="7154863" cy="804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0" name="Document" r:id="rId4" imgW="7753766" imgH="8717251" progId="Word.Document.8">
                  <p:embed/>
                </p:oleObj>
              </mc:Choice>
              <mc:Fallback>
                <p:oleObj name="Document" r:id="rId4" imgW="7753766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700213"/>
                        <a:ext cx="7154863" cy="804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3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941388"/>
          <a:ext cx="7278687" cy="814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4" name="Document" r:id="rId4" imgW="7791925" imgH="8717251" progId="Word.Document.8">
                  <p:embed/>
                </p:oleObj>
              </mc:Choice>
              <mc:Fallback>
                <p:oleObj name="Document" r:id="rId4" imgW="7791925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941388"/>
                        <a:ext cx="7278687" cy="814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189038"/>
          <a:ext cx="7383462" cy="538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8" name="Document" r:id="rId4" imgW="7797684" imgH="5683458" progId="Word.Document.8">
                  <p:embed/>
                </p:oleObj>
              </mc:Choice>
              <mc:Fallback>
                <p:oleObj name="Document" r:id="rId4" imgW="779768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89038"/>
                        <a:ext cx="7383462" cy="538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几何证明选讲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0113" y="1208088"/>
          <a:ext cx="27432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Document" r:id="rId6" imgW="2947134" imgH="791972" progId="Word.Document.8">
                  <p:embed/>
                </p:oleObj>
              </mc:Choice>
              <mc:Fallback>
                <p:oleObj name="Document" r:id="rId6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208088"/>
                        <a:ext cx="274320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55675" y="1852613"/>
          <a:ext cx="7245350" cy="500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Document" r:id="rId8" imgW="7733247" imgH="5348289" progId="Word.Document.8">
                  <p:embed/>
                </p:oleObj>
              </mc:Choice>
              <mc:Fallback>
                <p:oleObj name="Document" r:id="rId8" imgW="7733247" imgH="5348289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675" y="1852613"/>
                        <a:ext cx="7245350" cy="5005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39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189038"/>
          <a:ext cx="7383462" cy="538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2" name="Document" r:id="rId4" imgW="7797684" imgH="5683458" progId="Word.Document.8">
                  <p:embed/>
                </p:oleObj>
              </mc:Choice>
              <mc:Fallback>
                <p:oleObj name="Document" r:id="rId4" imgW="779768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89038"/>
                        <a:ext cx="7383462" cy="538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49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坐标系与参数方程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20775" y="1189038"/>
          <a:ext cx="7291388" cy="555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6" name="Document" r:id="rId4" imgW="7797684" imgH="5683458" progId="Word.Document.8">
                  <p:embed/>
                </p:oleObj>
              </mc:Choice>
              <mc:Fallback>
                <p:oleObj name="Document" r:id="rId4" imgW="779768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189038"/>
                        <a:ext cx="7291388" cy="555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24</a:t>
            </a: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不等式选讲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88067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8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807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88071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不等式选讲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09663" y="1196975"/>
          <a:ext cx="7097712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7" name="Document" r:id="rId6" imgW="7400618" imgH="2075090" progId="Word.Document.8">
                  <p:embed/>
                </p:oleObj>
              </mc:Choice>
              <mc:Fallback>
                <p:oleObj name="Document" r:id="rId6" imgW="7400618" imgH="207509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663" y="1196975"/>
                        <a:ext cx="7097712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0113" y="2636838"/>
          <a:ext cx="278765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8" name="Document" r:id="rId8" imgW="2947134" imgH="791972" progId="Word.Document.8">
                  <p:embed/>
                </p:oleObj>
              </mc:Choice>
              <mc:Fallback>
                <p:oleObj name="Document" r:id="rId8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636838"/>
                        <a:ext cx="2787650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23938" y="3644900"/>
          <a:ext cx="7267575" cy="263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9" name="Document" r:id="rId10" imgW="7572692" imgH="2755867" progId="Word.Document.8">
                  <p:embed/>
                </p:oleObj>
              </mc:Choice>
              <mc:Fallback>
                <p:oleObj name="Document" r:id="rId10" imgW="7572692" imgH="27558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3644900"/>
                        <a:ext cx="7267575" cy="263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不等式选讲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827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328738" y="1143000"/>
          <a:ext cx="6913562" cy="208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1" name="Document" r:id="rId6" imgW="7203345" imgH="2176613" progId="Word.Document.8">
                  <p:embed/>
                </p:oleObj>
              </mc:Choice>
              <mc:Fallback>
                <p:oleObj name="Document" r:id="rId6" imgW="7203345" imgH="2176613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738" y="1143000"/>
                        <a:ext cx="6913562" cy="208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71550" y="2781300"/>
          <a:ext cx="5008563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2" name="Document" r:id="rId8" imgW="5350182" imgH="789092" progId="Word.Document.8">
                  <p:embed/>
                </p:oleObj>
              </mc:Choice>
              <mc:Fallback>
                <p:oleObj name="Document" r:id="rId8" imgW="5350182" imgH="78909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781300"/>
                        <a:ext cx="5008563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43000" y="3500438"/>
          <a:ext cx="7173913" cy="264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3" name="Document" r:id="rId10" imgW="7472976" imgH="2765587" progId="Word.Document.8">
                  <p:embed/>
                </p:oleObj>
              </mc:Choice>
              <mc:Fallback>
                <p:oleObj name="Document" r:id="rId10" imgW="7472976" imgH="276558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500438"/>
                        <a:ext cx="7173913" cy="2646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不等式选讲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541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68413" y="1341438"/>
          <a:ext cx="6888162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5" name="Document" r:id="rId6" imgW="7273183" imgH="2029009" progId="Word.Document.8">
                  <p:embed/>
                </p:oleObj>
              </mc:Choice>
              <mc:Fallback>
                <p:oleObj name="Document" r:id="rId6" imgW="7273183" imgH="202900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8413" y="1341438"/>
                        <a:ext cx="6888162" cy="191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74725" y="2643188"/>
          <a:ext cx="3609975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6" name="Document" r:id="rId8" imgW="3871217" imgH="1057283" progId="Word.Document.8">
                  <p:embed/>
                </p:oleObj>
              </mc:Choice>
              <mc:Fallback>
                <p:oleObj name="Document" r:id="rId8" imgW="3871217" imgH="105728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725" y="2643188"/>
                        <a:ext cx="3609975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01738" y="3425825"/>
          <a:ext cx="7156450" cy="325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7" name="Document" r:id="rId10" imgW="7673849" imgH="3483084" progId="Word.Document.8">
                  <p:embed/>
                </p:oleObj>
              </mc:Choice>
              <mc:Fallback>
                <p:oleObj name="Document" r:id="rId10" imgW="7673849" imgH="348308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1738" y="3425825"/>
                        <a:ext cx="7156450" cy="325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不等式选讲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827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87450" y="1000125"/>
          <a:ext cx="7032625" cy="189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9" name="Document" r:id="rId6" imgW="7281823" imgH="1971768" progId="Word.Document.8">
                  <p:embed/>
                </p:oleObj>
              </mc:Choice>
              <mc:Fallback>
                <p:oleObj name="Document" r:id="rId6" imgW="7281823" imgH="197176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000125"/>
                        <a:ext cx="7032625" cy="189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71550" y="1947863"/>
          <a:ext cx="3352800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0" name="Document" r:id="rId8" imgW="3643795" imgH="1758898" progId="Word.Document.8">
                  <p:embed/>
                </p:oleObj>
              </mc:Choice>
              <mc:Fallback>
                <p:oleObj name="Document" r:id="rId8" imgW="3643795" imgH="175889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947863"/>
                        <a:ext cx="3352800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827088" y="2516188"/>
          <a:ext cx="7143750" cy="398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1" name="Document" r:id="rId10" imgW="7445257" imgH="4160621" progId="Word.Document.8">
                  <p:embed/>
                </p:oleObj>
              </mc:Choice>
              <mc:Fallback>
                <p:oleObj name="Document" r:id="rId10" imgW="7445257" imgH="416062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516188"/>
                        <a:ext cx="7143750" cy="398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不等式选讲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22363" y="1328738"/>
          <a:ext cx="7143750" cy="224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3" name="Document" r:id="rId6" imgW="7550373" imgH="2374977" progId="Word.Document.8">
                  <p:embed/>
                </p:oleObj>
              </mc:Choice>
              <mc:Fallback>
                <p:oleObj name="Document" r:id="rId6" imgW="7550373" imgH="237497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1328738"/>
                        <a:ext cx="7143750" cy="224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25513" y="2789238"/>
          <a:ext cx="4549775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4" name="Document" r:id="rId8" imgW="4921606" imgH="795212" progId="Word.Document.8">
                  <p:embed/>
                </p:oleObj>
              </mc:Choice>
              <mc:Fallback>
                <p:oleObj name="Document" r:id="rId8" imgW="4921606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5513" y="2789238"/>
                        <a:ext cx="4549775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87450" y="3789363"/>
          <a:ext cx="7364413" cy="354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5" name="Document" r:id="rId10" imgW="7783645" imgH="3751291" progId="Word.Document.8">
                  <p:embed/>
                </p:oleObj>
              </mc:Choice>
              <mc:Fallback>
                <p:oleObj name="Document" r:id="rId10" imgW="7783645" imgH="375129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789363"/>
                        <a:ext cx="7364413" cy="354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不等式选讲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22363" y="1916113"/>
          <a:ext cx="7375525" cy="326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6" name="Document" r:id="rId6" imgW="7798044" imgH="3457524" progId="Word.Document.8">
                  <p:embed/>
                </p:oleObj>
              </mc:Choice>
              <mc:Fallback>
                <p:oleObj name="Document" r:id="rId6" imgW="7798044" imgH="345752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1916113"/>
                        <a:ext cx="7375525" cy="326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122363" y="4043363"/>
          <a:ext cx="459740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7" name="Document" r:id="rId8" imgW="4931322" imgH="795212" progId="Word.Document.8">
                  <p:embed/>
                </p:oleObj>
              </mc:Choice>
              <mc:Fallback>
                <p:oleObj name="Document" r:id="rId8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4043363"/>
                        <a:ext cx="4597400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不等式选讲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87450" y="1111250"/>
          <a:ext cx="7258050" cy="573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9" name="Document" r:id="rId6" imgW="7764565" imgH="6142109" progId="Word.Document.8">
                  <p:embed/>
                </p:oleObj>
              </mc:Choice>
              <mc:Fallback>
                <p:oleObj name="Document" r:id="rId6" imgW="7764565" imgH="6142109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111250"/>
                        <a:ext cx="7258050" cy="573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几何证明选讲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331913" y="1989138"/>
          <a:ext cx="6983412" cy="341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Document" r:id="rId6" imgW="7276783" imgH="3567326" progId="Word.Document.8">
                  <p:embed/>
                </p:oleObj>
              </mc:Choice>
              <mc:Fallback>
                <p:oleObj name="Document" r:id="rId6" imgW="7276783" imgH="35673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989138"/>
                        <a:ext cx="6983412" cy="3417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不等式选讲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>
            <a:noAutofit/>
          </a:bodyPr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1042988" y="1471613"/>
          <a:ext cx="7291387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2" name="Document" r:id="rId4" imgW="7336888" imgH="4862348" progId="Word.Document.8">
                  <p:embed/>
                </p:oleObj>
              </mc:Choice>
              <mc:Fallback>
                <p:oleObj name="Document" r:id="rId4" imgW="7336888" imgH="486234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71613"/>
                        <a:ext cx="7291387" cy="462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52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22325" y="1074738"/>
          <a:ext cx="73612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7" name="Document" r:id="rId4" imgW="7968318" imgH="5759419" progId="Word.Document.8">
                  <p:embed/>
                </p:oleObj>
              </mc:Choice>
              <mc:Fallback>
                <p:oleObj name="Document" r:id="rId4" imgW="7968318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325" y="1074738"/>
                        <a:ext cx="7361238" cy="531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8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6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62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  <p:graphicFrame>
        <p:nvGraphicFramePr>
          <p:cNvPr id="251908" name="Object 9"/>
          <p:cNvGraphicFramePr>
            <a:graphicFrameLocks noChangeAspect="1"/>
          </p:cNvGraphicFramePr>
          <p:nvPr/>
        </p:nvGraphicFramePr>
        <p:xfrm>
          <a:off x="1166813" y="2260600"/>
          <a:ext cx="7543800" cy="691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1" name="Document" r:id="rId4" imgW="7582772" imgH="6951768" progId="Word.Document.8">
                  <p:embed/>
                </p:oleObj>
              </mc:Choice>
              <mc:Fallback>
                <p:oleObj name="Document" r:id="rId4" imgW="7582772" imgH="6951768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3" y="2260600"/>
                        <a:ext cx="7543800" cy="691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8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10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5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72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1125538"/>
          <a:ext cx="7851775" cy="590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5" name="Document" r:id="rId4" imgW="8499659" imgH="6407435" progId="Word.Document.8">
                  <p:embed/>
                </p:oleObj>
              </mc:Choice>
              <mc:Fallback>
                <p:oleObj name="Document" r:id="rId4" imgW="8499659" imgH="640743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25538"/>
                        <a:ext cx="7851775" cy="590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4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83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00125" y="2024063"/>
          <a:ext cx="7448550" cy="551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9" name="Document" r:id="rId4" imgW="7771405" imgH="5745379" progId="Word.Document.8">
                  <p:embed/>
                </p:oleObj>
              </mc:Choice>
              <mc:Fallback>
                <p:oleObj name="Document" r:id="rId4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2024063"/>
                        <a:ext cx="7448550" cy="551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3259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8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42926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933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221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2211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83970" name="Object 7"/>
          <p:cNvGraphicFramePr>
            <a:graphicFrameLocks noChangeAspect="1"/>
          </p:cNvGraphicFramePr>
          <p:nvPr/>
        </p:nvGraphicFramePr>
        <p:xfrm>
          <a:off x="900113" y="1844675"/>
          <a:ext cx="7534275" cy="687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3" name="Document" r:id="rId6" imgW="7649730" imgH="6985249" progId="Word.Document.8">
                  <p:embed/>
                </p:oleObj>
              </mc:Choice>
              <mc:Fallback>
                <p:oleObj name="Document" r:id="rId6" imgW="7649730" imgH="698524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844675"/>
                        <a:ext cx="7534275" cy="687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93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0035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1163"/>
            <a:ext cx="615950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2211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211263" y="1252538"/>
          <a:ext cx="6959600" cy="544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7" name="Document" r:id="rId6" imgW="7351660" imgH="5745379" progId="Word.Document.8">
                  <p:embed/>
                </p:oleObj>
              </mc:Choice>
              <mc:Fallback>
                <p:oleObj name="Document" r:id="rId6" imgW="7351660" imgH="574537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263" y="1252538"/>
                        <a:ext cx="6959600" cy="544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03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013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1163"/>
            <a:ext cx="615950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2211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535113"/>
          <a:ext cx="6881813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1" name="Document" r:id="rId6" imgW="7351660" imgH="5745379" progId="Word.Document.8">
                  <p:embed/>
                </p:oleObj>
              </mc:Choice>
              <mc:Fallback>
                <p:oleObj name="Document" r:id="rId6" imgW="7351660" imgH="574537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535113"/>
                        <a:ext cx="6881813" cy="537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13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24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12825" y="1341438"/>
          <a:ext cx="7177088" cy="398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5" name="Document" r:id="rId4" imgW="7773925" imgH="4321905" progId="Word.Document.8">
                  <p:embed/>
                </p:oleObj>
              </mc:Choice>
              <mc:Fallback>
                <p:oleObj name="Document" r:id="rId4" imgW="7773925" imgH="432190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" y="1341438"/>
                        <a:ext cx="7177088" cy="3989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4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24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不等式选讲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87450" y="1844675"/>
          <a:ext cx="7294563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9" name="Document" r:id="rId4" imgW="7773565" imgH="6027986" progId="Word.Document.8">
                  <p:embed/>
                </p:oleObj>
              </mc:Choice>
              <mc:Fallback>
                <p:oleObj name="Document" r:id="rId4" imgW="7773565" imgH="602798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844675"/>
                        <a:ext cx="7294563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8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2003</TotalTime>
  <Words>842</Words>
  <Application>Microsoft Office PowerPoint</Application>
  <PresentationFormat>全屏显示(4:3)</PresentationFormat>
  <Paragraphs>364</Paragraphs>
  <Slides>119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29" baseType="lpstr">
      <vt:lpstr>Calibri</vt:lpstr>
      <vt:lpstr>宋体</vt:lpstr>
      <vt:lpstr>Arial</vt:lpstr>
      <vt:lpstr>黑体</vt:lpstr>
      <vt:lpstr>楷体_GB2312</vt:lpstr>
      <vt:lpstr>Times New Roman</vt:lpstr>
      <vt:lpstr>幼圆</vt:lpstr>
      <vt:lpstr>Office 主题​​</vt:lpstr>
      <vt:lpstr>1_Office 主题​​</vt:lpstr>
      <vt:lpstr>Microsoft Word 97 - 2003 文档</vt:lpstr>
      <vt:lpstr>PowerPoint 演示文稿</vt:lpstr>
      <vt:lpstr>PowerPoint 演示文稿</vt:lpstr>
      <vt:lpstr>PowerPoint 演示文稿</vt:lpstr>
      <vt:lpstr>PowerPoint 演示文稿</vt:lpstr>
      <vt:lpstr>第22讲　几何证明选讲</vt:lpstr>
      <vt:lpstr>第22讲　几何证明选讲</vt:lpstr>
      <vt:lpstr>第22讲　几何证明选讲</vt:lpstr>
      <vt:lpstr>第22讲　几何证明选讲</vt:lpstr>
      <vt:lpstr>第22讲　几何证明选讲</vt:lpstr>
      <vt:lpstr>第22讲　几何证明选讲</vt:lpstr>
      <vt:lpstr>第22讲　几何证明选讲</vt:lpstr>
      <vt:lpstr>第22讲　几何证明选讲</vt:lpstr>
      <vt:lpstr>第22讲　几何证明选讲</vt:lpstr>
      <vt:lpstr>第22讲　几何证明选讲</vt:lpstr>
      <vt:lpstr>第22讲　几何证明选讲</vt:lpstr>
      <vt:lpstr>第22讲　几何证明选讲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第23讲　坐标系与参数方程</vt:lpstr>
      <vt:lpstr>第23讲　坐标系与参数方程</vt:lpstr>
      <vt:lpstr>第23讲　坐标系与参数方程</vt:lpstr>
      <vt:lpstr>第23讲　坐标系与参数方程</vt:lpstr>
      <vt:lpstr>第23讲　坐标系与参数方程</vt:lpstr>
      <vt:lpstr>第23讲　坐标系与参数方程</vt:lpstr>
      <vt:lpstr>第23讲　坐标系与参数方程</vt:lpstr>
      <vt:lpstr>第23讲　坐标系与参数方程</vt:lpstr>
      <vt:lpstr>第23讲　坐标系与参数方程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第24讲　不等式选讲</vt:lpstr>
      <vt:lpstr>第24讲　不等式选讲</vt:lpstr>
      <vt:lpstr>第24讲　不等式选讲</vt:lpstr>
      <vt:lpstr>第24讲　不等式选讲</vt:lpstr>
      <vt:lpstr>第24讲　不等式选讲</vt:lpstr>
      <vt:lpstr>第24讲　不等式选讲</vt:lpstr>
      <vt:lpstr>第24讲　不等式选讲</vt:lpstr>
      <vt:lpstr>第24讲　不等式选讲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188</cp:revision>
  <dcterms:created xsi:type="dcterms:W3CDTF">2012-12-07T08:03:34Z</dcterms:created>
  <dcterms:modified xsi:type="dcterms:W3CDTF">2015-10-14T01:39:34Z</dcterms:modified>
</cp:coreProperties>
</file>